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ppt/ink/ink5.xml" ContentType="application/inkml+xml"/>
  <Override PartName="/ppt/notesSlides/notesSlide2.xml" ContentType="application/vnd.openxmlformats-officedocument.presentationml.notesSlide+xml"/>
  <Override PartName="/ppt/ink/ink6.xml" ContentType="application/inkml+xml"/>
  <Override PartName="/ppt/notesSlides/notesSlide3.xml" ContentType="application/vnd.openxmlformats-officedocument.presentationml.notesSlide+xml"/>
  <Override PartName="/ppt/ink/ink7.xml" ContentType="application/inkml+xml"/>
  <Override PartName="/ppt/notesSlides/notesSlide4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5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9.xml" ContentType="application/inkml+xml"/>
  <Override PartName="/ppt/notesSlides/notesSlide8.xml" ContentType="application/vnd.openxmlformats-officedocument.presentationml.notesSlide+xml"/>
  <Override PartName="/ppt/ink/ink20.xml" ContentType="application/inkml+xml"/>
  <Override PartName="/ppt/notesSlides/notesSlide9.xml" ContentType="application/vnd.openxmlformats-officedocument.presentationml.notesSlide+xml"/>
  <Override PartName="/ppt/ink/ink21.xml" ContentType="application/inkml+xml"/>
  <Override PartName="/ppt/notesSlides/notesSlide10.xml" ContentType="application/vnd.openxmlformats-officedocument.presentationml.notesSlide+xml"/>
  <Override PartName="/ppt/ink/ink22.xml" ContentType="application/inkml+xml"/>
  <Override PartName="/ppt/notesSlides/notesSlide11.xml" ContentType="application/vnd.openxmlformats-officedocument.presentationml.notesSlide+xml"/>
  <Override PartName="/ppt/ink/ink23.xml" ContentType="application/inkml+xml"/>
  <Override PartName="/ppt/notesSlides/notesSlide12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notesSlides/notesSlide13.xml" ContentType="application/vnd.openxmlformats-officedocument.presentationml.notesSlide+xml"/>
  <Override PartName="/ppt/ink/ink29.xml" ContentType="application/inkml+xml"/>
  <Override PartName="/ppt/notesSlides/notesSlide14.xml" ContentType="application/vnd.openxmlformats-officedocument.presentationml.notesSlide+xml"/>
  <Override PartName="/ppt/ink/ink30.xml" ContentType="application/inkml+xml"/>
  <Override PartName="/ppt/notesSlides/notesSlide15.xml" ContentType="application/vnd.openxmlformats-officedocument.presentationml.notesSlide+xml"/>
  <Override PartName="/ppt/ink/ink31.xml" ContentType="application/inkml+xml"/>
  <Override PartName="/ppt/notesSlides/notesSlide16.xml" ContentType="application/vnd.openxmlformats-officedocument.presentationml.notesSlide+xml"/>
  <Override PartName="/ppt/ink/ink32.xml" ContentType="application/inkml+xml"/>
  <Override PartName="/ppt/notesSlides/notesSlide17.xml" ContentType="application/vnd.openxmlformats-officedocument.presentationml.notesSlide+xml"/>
  <Override PartName="/ppt/ink/ink33.xml" ContentType="application/inkml+xml"/>
  <Override PartName="/ppt/notesSlides/notesSlide18.xml" ContentType="application/vnd.openxmlformats-officedocument.presentationml.notesSlide+xml"/>
  <Override PartName="/ppt/ink/ink34.xml" ContentType="application/inkml+xml"/>
  <Override PartName="/ppt/notesSlides/notesSlide19.xml" ContentType="application/vnd.openxmlformats-officedocument.presentationml.notesSlide+xml"/>
  <Override PartName="/ppt/ink/ink35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36.xml" ContentType="application/inkml+xml"/>
  <Override PartName="/ppt/ink/ink37.xml" ContentType="application/inkml+xml"/>
  <Override PartName="/ppt/notesSlides/notesSlide22.xml" ContentType="application/vnd.openxmlformats-officedocument.presentationml.notesSlide+xml"/>
  <Override PartName="/ppt/ink/ink38.xml" ContentType="application/inkml+xml"/>
  <Override PartName="/ppt/ink/ink39.xml" ContentType="application/inkml+xml"/>
  <Override PartName="/ppt/notesSlides/notesSlide23.xml" ContentType="application/vnd.openxmlformats-officedocument.presentationml.notesSlide+xml"/>
  <Override PartName="/ppt/ink/ink40.xml" ContentType="application/inkml+xml"/>
  <Override PartName="/ppt/notesSlides/notesSlide24.xml" ContentType="application/vnd.openxmlformats-officedocument.presentationml.notesSlide+xml"/>
  <Override PartName="/ppt/ink/ink41.xml" ContentType="application/inkml+xml"/>
  <Override PartName="/ppt/notesSlides/notesSlide25.xml" ContentType="application/vnd.openxmlformats-officedocument.presentationml.notesSlide+xml"/>
  <Override PartName="/ppt/ink/ink42.xml" ContentType="application/inkml+xml"/>
  <Override PartName="/ppt/notesSlides/notesSlide26.xml" ContentType="application/vnd.openxmlformats-officedocument.presentationml.notesSlide+xml"/>
  <Override PartName="/ppt/ink/ink43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44.xml" ContentType="application/inkml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45.xml" ContentType="application/inkml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4" r:id="rId1"/>
  </p:sldMasterIdLst>
  <p:notesMasterIdLst>
    <p:notesMasterId r:id="rId66"/>
  </p:notesMasterIdLst>
  <p:handoutMasterIdLst>
    <p:handoutMasterId r:id="rId67"/>
  </p:handoutMasterIdLst>
  <p:sldIdLst>
    <p:sldId id="329" r:id="rId2"/>
    <p:sldId id="492" r:id="rId3"/>
    <p:sldId id="493" r:id="rId4"/>
    <p:sldId id="559" r:id="rId5"/>
    <p:sldId id="558" r:id="rId6"/>
    <p:sldId id="560" r:id="rId7"/>
    <p:sldId id="515" r:id="rId8"/>
    <p:sldId id="496" r:id="rId9"/>
    <p:sldId id="516" r:id="rId10"/>
    <p:sldId id="497" r:id="rId11"/>
    <p:sldId id="517" r:id="rId12"/>
    <p:sldId id="514" r:id="rId13"/>
    <p:sldId id="518" r:id="rId14"/>
    <p:sldId id="503" r:id="rId15"/>
    <p:sldId id="504" r:id="rId16"/>
    <p:sldId id="507" r:id="rId17"/>
    <p:sldId id="508" r:id="rId18"/>
    <p:sldId id="433" r:id="rId19"/>
    <p:sldId id="509" r:id="rId20"/>
    <p:sldId id="434" r:id="rId21"/>
    <p:sldId id="512" r:id="rId22"/>
    <p:sldId id="432" r:id="rId23"/>
    <p:sldId id="331" r:id="rId24"/>
    <p:sldId id="332" r:id="rId25"/>
    <p:sldId id="513" r:id="rId26"/>
    <p:sldId id="519" r:id="rId27"/>
    <p:sldId id="520" r:id="rId28"/>
    <p:sldId id="266" r:id="rId29"/>
    <p:sldId id="521" r:id="rId30"/>
    <p:sldId id="413" r:id="rId31"/>
    <p:sldId id="522" r:id="rId32"/>
    <p:sldId id="523" r:id="rId33"/>
    <p:sldId id="524" r:id="rId34"/>
    <p:sldId id="270" r:id="rId35"/>
    <p:sldId id="271" r:id="rId36"/>
    <p:sldId id="525" r:id="rId37"/>
    <p:sldId id="396" r:id="rId38"/>
    <p:sldId id="526" r:id="rId39"/>
    <p:sldId id="527" r:id="rId40"/>
    <p:sldId id="528" r:id="rId41"/>
    <p:sldId id="529" r:id="rId42"/>
    <p:sldId id="447" r:id="rId43"/>
    <p:sldId id="530" r:id="rId44"/>
    <p:sldId id="531" r:id="rId45"/>
    <p:sldId id="452" r:id="rId46"/>
    <p:sldId id="450" r:id="rId47"/>
    <p:sldId id="532" r:id="rId48"/>
    <p:sldId id="459" r:id="rId49"/>
    <p:sldId id="533" r:id="rId50"/>
    <p:sldId id="466" r:id="rId51"/>
    <p:sldId id="467" r:id="rId52"/>
    <p:sldId id="534" r:id="rId53"/>
    <p:sldId id="535" r:id="rId54"/>
    <p:sldId id="536" r:id="rId55"/>
    <p:sldId id="499" r:id="rId56"/>
    <p:sldId id="539" r:id="rId57"/>
    <p:sldId id="540" r:id="rId58"/>
    <p:sldId id="537" r:id="rId59"/>
    <p:sldId id="557" r:id="rId60"/>
    <p:sldId id="546" r:id="rId61"/>
    <p:sldId id="543" r:id="rId62"/>
    <p:sldId id="544" r:id="rId63"/>
    <p:sldId id="538" r:id="rId64"/>
    <p:sldId id="541" r:id="rId6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2532"/>
    <a:srgbClr val="9AE2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547" autoAdjust="0"/>
    <p:restoredTop sz="79332" autoAdjust="0"/>
  </p:normalViewPr>
  <p:slideViewPr>
    <p:cSldViewPr>
      <p:cViewPr varScale="1">
        <p:scale>
          <a:sx n="107" d="100"/>
          <a:sy n="107" d="100"/>
        </p:scale>
        <p:origin x="952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7" d="100"/>
          <a:sy n="97" d="100"/>
        </p:scale>
        <p:origin x="2632" y="20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7130AC-1169-47BD-87F5-AFD9E79DDC3D}" type="datetimeFigureOut">
              <a:rPr lang="en-US" smtClean="0"/>
              <a:pPr/>
              <a:t>10/15/24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7480B-C27C-446E-AADB-C78AD07FD3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129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5:10:19.2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7162 7038 24575,'-45'0'0,"20"0"0,-1 0 0,-20 0 0,0 0 0,17 0 0,1 0 0,-23 0 0,4 0 0,10 0 0,12 0 0,-1 0 0,-2 0 0,3 0 0,-7 0 0,-7 0 0,37 0 0,-6 0 0,-7 0 0,11 0 0,-12 0 0,16 16 0,0-12 0,0 11 0,0 1 0,0-12 0,0 11 0,0-7 0,0 10 0,0 17 0,0-2 0,0 3 0,0 3 0,0 4 0,0 2 0,0 5 0,0 0-590,0-2 1,1 1 0,-2 1 589,-2-5 0,-2 1 0,1 1 0,0-1 0,3-2 0,1 0 0,-1-1 0,-1 3 0,-1-3 0,-3 2 0,1 1 0,-1-1 0,3-1 0,1 4 0,2-1 0,0-1 0,0 1 0,-1-7 0,-1 1 0,0 0 0,0-1 0,1-2 0,1 14 0,0-3 0,0-3-206,0-8 0,0-2 0,0-2 206,0 3 0,0-1 0,0 2 0,0-4 0,0-3 0,0 13 0,0-11 1710,0-6-1710,0-7 676,0-4-676,8-16 0,25 0 0,-6-8 0,1 0 0,4 6 0,1 0 0,-2-5 0,-1-2 0,13-6 0,-14 13 0,0 0 0,-4-10 0,-1 0 0,22 10 0,-7-6 0,-20 8 0,9 0 0,21 0 0,-26 0 0,26 0 0,-37 0 0,4 0 0,-16 0 0</inkml:trace>
  <inkml:trace contextRef="#ctx0" brushRef="#br0" timeOffset="1901">8008 7250 24575,'0'-44'0,"0"23"0,0-18 0,16 27 0,-12-6 0,12-5 0,-16 19 0,0-12 0,0 16 0,8 0 0,-7-15 0,7 11 0,-8-12 0,0 16 0,0 0 0,0 16 0,0 11 0,0 1 0,0 5 0,0 6 0,0 2 0,0 4 0,0 0 0,0 4 0,0-2 0,0-10 0,0-1 0,0 4 0,0-4 0,0 3 0,0 10 0,0-37 0,0 4 0,0-16 0,0 16 0,0-12 0,0 11 0,0-15 0,0 8 0,0-6 0,0 6 0,0-8 0,0 0 0</inkml:trace>
  <inkml:trace contextRef="#ctx0" brushRef="#br0" timeOffset="3718">9084 7285 24575,'0'-35'0,"16"-9"0,4 23 0,-1-18 0,-3 27 0,-16-21 0,8 21 0,-6-4 0,6 1 0,-8 11 0,0 4 0,0 19 0,0 24 0,0-13 0,0 1 0,0 5 0,0 1 0,0 3 0,0 0 0,0-4 0,0-2 0,0 1 0,0-1 0,0-6 0,0-1 0,0 0 0,0-1 0,0 0 0,0-1 0,0 12 0,0-2 0,0-17 0,0 6 0,0-21 0,0 13 0,0-16 0,0 0 0</inkml:trace>
  <inkml:trace contextRef="#ctx0" brushRef="#br0" timeOffset="5282">9984 7373 24575,'0'-27'0,"16"-7"0,-12 7 0,11-8 0,1 7 0,-12-5 0,12 21 0,-16-19 0,0 27 0,0-20 0,0 22 0,0-21 0,0 19 0,0-27 0,0 19 0,0-6 0,0-5 0,0 19 0,0 4 0,0 27 0,0 10 0,-1-4 0,2 1 0,-1 15 0,-2-12 0,4 2 0,5-3 0,1-1 0,-2 5 0,0 0 0,2 5 0,2-1 0,1-7 0,1-2 0,-2-4 0,0-1 0,-1-4 0,1-1 0,14 12 0,-22 6 0,6-23 0,-8 11 0,15-27 0,-11 12 0,12-16 0</inkml:trace>
  <inkml:trace contextRef="#ctx0" brushRef="#br0" timeOffset="7867">7761 8608 24575,'40'0'0,"-10"11"0,-5 1 0,-20-6 0,9 21 0,-4 1 0,-10-20 0,0 17 0,0 5 0,0 7 0,0 2 0,0-3 0,0 1 0,0 12 0,0-18 0,0 0 0,0 13 0,0 5 0,-16-34 0,12 24 0,-19-37 0,21 6 0,-6 8 0,-8-12 0,12 12 0,-27-1 0,27-11 0,-27 12 0,27-16 0,-20 0 0,7 0 0,5-16 0,-4 12 0,1-27 0,11 19 0,-12-6 0,16-5 0,0 3 0,0 1 0,0-5 0,0 22 0,0-6 0,0 8 0,0-15 0,16 11 0,-12-12 0,27 16 0,-19 0 0,37 0 0,-18 0 0,12 16 0,-18-11 0,-1 2 0,15 10 0,-12-4 0,-1-2 0,17-7 0,-15 27 0,5-27 0,-21 19 0,19-21 0,-27 6 0,20-8 0,-7 0 0,-5 0 0,4 0 0</inkml:trace>
  <inkml:trace contextRef="#ctx0" brushRef="#br0" timeOffset="9900">8855 8573 24575,'23'-13'0,"-1"0"0,3 0 0,1-1 0,0-4 0,1 0 0,0 4 0,1 1 0,-1 3 0,-1 2 0,9 0 0,-17 8 0,-10 0 0,-8 0 0,0 0 0,15 8 0,-11 10 0,12 25 0,-16-12 0,0 18 0,0-13 0,-7-10 0,-2 1 0,-3 12 0,-4-14 0,-1-1 0,5 3 0,-19-7 0,27-5 0,-19-15 0,21 16 0,-6-12 0,16-4 0,9-4 0,-5-12 0,4 1 0,-1 11 0,-11-12 0,12 16 0,-8 0 0,-6 0 0,6 0 0,-8 0 0,15 0 0,-11 16 0,28 3 0,-21 9 0,7 5 0,5 2 0,-19 3 0,28-11 0,-28 5 0,11-29 0,-15 13 0,0-16 0,0 16 0,0-12 0,0 19 0,0-5 0,-15-6 0,11 19 0,-28-27 0,21 19 0,-23-21 0,23 6 0,-21-8 0,20 0 0,-5 0 0,9 0 0,-8 0 0,12 0 0,-11 0 0,15 0 0</inkml:trace>
  <inkml:trace contextRef="#ctx0" brushRef="#br0" timeOffset="12099">10319 8343 24575,'0'10'0,"0"14"0,0 19 0,0-12 0,0 2 0,1 11 0,-2 1 0,-3-4 0,0-2 0,3-11 0,0-1 0,-7 22 0,8-22 0,-15-7 0,11-5 0,4-15 0,4-15 0,19-5 0,-5-7 0,9 9 0,1-5 0,-11 19 0,-9-12 0,8 0 0,-12 12 0,27-11 0,-27 30 0,20-11 0,-22 28 0,21-21 0,-19 23 0,12-7 0,-1 8 0,-11-7 0,12-10 0,-16 5 0,0-19 0,0 27 0,0-19 0,0 21 0,0-21 0,0 20 0,-16-13 0,-3 1 0,-1 3 0,-3-21 0,5 6 0,-17-8 0,-3 0 0,-5 0 0,16-8 0,9 6 0,-5-21 0,19 19 0,-12-12 0,16 16 0</inkml:trace>
  <inkml:trace contextRef="#ctx0" brushRef="#br0" timeOffset="13349">10407 8343 24575,'36'0'0,"-9"0"0,22 0 0,-18-15 0,5 11 0,-13-12 0,-21 16 0,22 0 0,-20 0 0,11 0 0</inkml:trace>
  <inkml:trace contextRef="#ctx0" brushRef="#br0" timeOffset="15498">10654 6703 24575,'43'0'0,"-6"0"0,3 0 0,-3 0 0,2 0 0,0 0 0,2 0 0,-1 0 0,7 0 0,-2 0 0,0 0 0,-2 0 0,-10 0 0,-5 0 0,-1 0 0,-11 15 0,-16 5 0,0 14 0,0 7 0,0 3 0,0 4-570,0-2 0,0 5 1,0 1 569,0-11 0,0 0 0,0 2 0,0 0-656,0-3 1,0 0-1,0 1 1,0 0 0,0-1 513,0 6 0,-1-1 0,1 0 0,1 1 142,1-4 0,1 2 0,0-1 0,1 0 0,0-1-355,0 2 0,1-1 0,0-1 0,0 1 355,1 5 0,1 1 0,0-1 0,1-1 0,0-3 0,0-2 0,1 0 0,-1-1-148,-1-2 1,0-1-1,0-1 1,-1 0 147,1 6 0,0-2 0,-1-2 588,3 8 0,-2-5-588,-7 3 3276,0-6-2922,0-35 1509,0 11-1863,0-15 895,0 16-895,0-12 0,0 20 0,0-7 0,0-5 0,0 27 0,0-17 0,0 21 0,0-24 0,0 13 0,0-28 0,0 11 0,0-15 0,0 8 0,0-6 0,0 6 0,0 8 0,0-12 0,0 11 0,-16-15 0,12 0 0,-35 0 0,2-15 0,10 13 0,-1 0 0,-11-10 0,1 0 0,-11 10 0,18-2 0,4 0 0,7 4 0,4 0 0</inkml:trace>
  <inkml:trace contextRef="#ctx0" brushRef="#br0" timeOffset="16933">5151 7761 24575,'8'43'0,"-1"-17"0,3 1 0,9 15 0,5 2-428,-4-16 0,2 0 0,-1 1 428,0 5 0,0 2 0,2-2 0,2-9 0,3-2 0,-5 1 0,-3 16 0,0-4 0,13-15 0,-2-2 0,-19 6 0,0-1 0,12-10 0,1-1 0,2 15 0,-7 5 0,3-21 419,-21 19-419,6-27 213,8 12-213,-12-16 0,11 15 0,-15-11 0,0 12 0</inkml:trace>
  <inkml:trace contextRef="#ctx0" brushRef="#br0" timeOffset="18835">5116 8573 24575,'0'-26'0,"9"2"0,5-3 0,3-4 0,3-3 0,2 1 0,2-3 0,1 2 0,-4 5 0,0 1 0,2 0 0,2-1 0,2 0 0,-3 1 0,1-3 0,-3 1 0,0-1 0,-1 1 0,-3 7 0,-2-1 0,-5-19 0,21 10 0,-28 6 0,11-1 0,-15 11 0,0 9 0,0 8 0,0 0 0</inkml:trace>
  <inkml:trace contextRef="#ctx0" brushRef="#br0" timeOffset="19848">5804 7373 24575,'0'43'0,"-1"-13"0,2 1 0,5 0 0,3 3 0,0 12 0,2 2 0,1-2 0,3-2 0,3-10 0,-2-2 0,-10 3 0,-1-5 0,11-2 0,-16-9 0,0-3 0</inkml:trace>
  <inkml:trace contextRef="#ctx0" brushRef="#br0" timeOffset="21232">5486 7285 24575,'26'0'0,"1"0"0,16-16 0,-6 12 0,-1-11 0,-3-1 0,-6 12 0,-7-20 0,11 23 0,-27-7 0,20-8 0,-22 12 0,6-12 0,-8 16 0</inkml:trace>
  <inkml:trace contextRef="#ctx0" brushRef="#br0" timeOffset="22430">6015 7796 24575,'35'0'0,"-7"0"0,5 0 0,-5 0 0,-9 0 0,-3 0 0,-8 0 0,-6 0 0,6 0 0,7 0 0,-11 0 0,12 0 0,0 0 0,3 0 0,1 0 0,-5 0 0,-15 0 0</inkml:trace>
  <inkml:trace contextRef="#ctx0" brushRef="#br0" timeOffset="23415">6050 8273 24575,'28'0'0,"-10"0"0,-11 0 0,-7 0 0</inkml:trace>
  <inkml:trace contextRef="#ctx0" brushRef="#br0" timeOffset="25868">5962 8449 24575,'43'0'0,"-5"0"0,-3 0 0,-2 0 0,-5 0 0,-9 0 0,-3 0 0,-16 0 0</inkml:trace>
  <inkml:trace contextRef="#ctx0" brushRef="#br0" timeOffset="33003">13476 7126 24575,'0'35'0,"0"-7"0,0 5 0,0-21 0,0 19 0,0-27 0,16 35 0,12-1 0,-3-12 0,2 2 0,-3 8 0,0-3 0,-3-13 0,1-1 0,-4 7 0,-3-3 0,-3-11 0,3 4 0,-15-16 0,0 0 0,0 0 0</inkml:trace>
  <inkml:trace contextRef="#ctx0" brushRef="#br0" timeOffset="33299">13723 7585 24575,'0'0'0</inkml:trace>
  <inkml:trace contextRef="#ctx0" brushRef="#br0" timeOffset="34016">13600 7461 24575,'0'0'0</inkml:trace>
  <inkml:trace contextRef="#ctx0" brushRef="#br0" timeOffset="34784">13565 7126 24575,'0'0'0</inkml:trace>
  <inkml:trace contextRef="#ctx0" brushRef="#br0" timeOffset="36117">13459 7197 24575,'32'28'0,"0"1"0,-2-9 0,1 3 0,2 5 0,2 5 0,1-2-401,-3-9 1,0-2 0,-3 2 400,-4 7 0,-2 2 0,1-4 0,14-2 0,-2-1 0,-14 5 0,-1-2 196,3-8 0,1-2-196,1 1 0,-1 1 99,-2 3 1,-1-1-100,-1-2 0,-1-3 0,12 4 0,-21 4 610,20-23-610,-21 23 0,7-4 0,6-1 0,-21 5 0,29-22-820,-28 6 1,11-8 0,-15 0 0</inkml:trace>
  <inkml:trace contextRef="#ctx0" brushRef="#br0" timeOffset="37233">13565 8308 24575,'0'-43'0,"0"6"0,0-7 0,0 17 0,0-22 0,0 10 0,13-6 0,5-2 0,-3 9 0,1-1-361,0 8 1,1-4 0,2-1 0,-2 3 360,1-2 0,0 1 0,1-1 0,-1 2 0,1-3 0,1 1 0,-1 2 0,3-1 0,0 1 0,-1 0 116,-3-5 1,0 0 0,1 2-117,15-2 0,-4 2 0,-21 0 0,-2 3 0,25 6 0,-25 3 0,11 7 0,-6-19 1091,19 15-1091,-27-18 0,12 35 0,-1-12 0,-11 16 0,12 0 0</inkml:trace>
  <inkml:trace contextRef="#ctx0" brushRef="#br0" timeOffset="38234">14835 7426 24575,'43'0'0,"-6"0"0,-5 0 0,3 0 0,-3 0 0,0 0 0,8 0 0,1 0 0,-5 0 0,-2 0 0,-3 0 0,-1 0 0,1 0 0,-1 0 0,-3 0 0,1 0 0,-2 0 0,1 0 0,16 0 0,-24 0 0,5 0 0,-22 0 0,6 0 0</inkml:trace>
  <inkml:trace contextRef="#ctx0" brushRef="#br0" timeOffset="39101">15046 7885 24575,'43'0'0,"-17"0"0,1 0 0,1 0 0,-1 0 0,3 0 0,1 0 0,0 0 0,-1 0 0,17 0 0,-4 0 0,-10 0 0,-5 0 0,-9 0 0,-3 0 0,-16 0 0</inkml:trace>
  <inkml:trace contextRef="#ctx0" brushRef="#br0" timeOffset="40850">17269 6050 24575,'-41'0'0,"14"0"0,-1 0 0,-4 0 0,-1 0 0,-6 0 0,2 0 0,9 0 0,1 0 0,-8 0 0,1 0 0,6 0 0,1 0 0,-10 0 0,14 0 0,7 0 0,12 0 0,-12 16 0,16-12 0,0 19 0,0-21 0,0 6 0,0-8 0,0 16 0,0-12 0,0 11 0,0-15 0,0 16 0,0-12 0,0 35 0,0-2 0,0 3 0,0-6 0,0 4-342,0-3 0,0 3 342,0 2 0,0 4 0,0 3-582,0-7 1,0 2-1,0 0 1,0 2 581,0-3 0,0 1 0,0 1 0,0 0 0,0 0 0,0 0 0,0 0 0,0 0 0,0 0 0,0 1 0,0 1 0,1 1 0,-1-1 0,0 1 0,-1-1 0,0-2 0,-1-1 0,1 0 0,-1 1 0,0-1 0,2 0 0,0 1 0,-1-1 0,1 1 0,-1-2 0,0 9 0,-2 0 0,1-1 0,1-2 0,0-3 0,1-1 0,0-1 0,1-2 0,-1 1 0,0-3 0,0-1 0,0 10 0,0-2 0,0-9 0,0-2 0,0-2 0,0 1 0,0 9 0,0 0 0,0-9 0,0-1 0,0 3 0,0 0 0,0 0 0,0-1 0,0 1 0,0 1 0,0 3 0,0 2 0,0 3 0,0 0 0,0-7 0,0-1 0,0 3 0,0-2 301,0-9 1,0-1-302,0 8 0,0-1 2407,0 5-2407,0 10 0,0-22 0,0 1 0,0-11 0,0-9 0,0 8 0,7-12 0,-5 11 0,6-15 0,-8 0 0,32 0 0,15-15 0,-12 10 0,6 2 0,2-1-820,-1-3 1,3-3 0,0 1 0,0 2 802,-6 2 0,-1 3 0,0 0 0,1-1 17,5-1 0,0-1 0,-1 1 0,-5 1 0,5 3 0,-6 0 0,-5 0 0,-3 0-338,14 0 338,-23 0 0,3 0 0,-21-16 0,6 13 0,-10-24 0,-4-1 0,4 18 0,-5-29 0</inkml:trace>
  <inkml:trace contextRef="#ctx0" brushRef="#br0" timeOffset="42082">18063 6262 24575,'0'-43'0,"0"5"0,0-5 0,7 0 0,11 6 0,-6 10 0,19 11 0,-27 16 0,12 16 0,-16 3 0,0 9 0,0 21 0,-16-10 0,13 4 0,2 6 0,-3-14 0,-2 1 0,0 1-350,1 6 1,-1 3 0,2 0 349,2 2 0,2 0 0,-2-3 0,-3-10 0,-1-2 0,1-1 0,4 8 0,2-4 0,-1 8 0,0-25 0,0-3 0</inkml:trace>
  <inkml:trace contextRef="#ctx0" brushRef="#br0" timeOffset="43810">17727 8096 24575,'0'-27'0,"16"-7"0,-12 7 0,20-8 0,-7 7 0,11-5 0,-9 6 0,5-1 0,-7-5 0,-5 21 0,4-4 0,-16 16 0,0 16 0,0-4 0,0 37 0,0-22 0,0 1 0,0 0 0,0 1 0,0-4 0,0 0 0,0 11 0,0 1 0,0 1 0,0 0 0,0 4 0,0 1 0,0 7 0,0-2 0,0 1 0,0-11 0,0 0 0,0-10 0,0-1 0,0 0 0,0-1 0,0 9 0,0-17 0,0-10 0</inkml:trace>
  <inkml:trace contextRef="#ctx0" brushRef="#br0" timeOffset="45482">17869 9172 24575,'15'-45'0,"-6"19"0,2 1 0,6 6 0,1 1 0,-3-4 0,-2 1 0,4-7 0,-9 11 0,-8 9 0,0 8 0,0 8 0,0 9 0,0-5 0,0 20 0,0-13 0,0 9 0,0 5 0,0 2 0,0 2 0,0 7 0,0-17 0,0 22 0,0-10 0,0-13 0,0 1 0,0 16 0,0-23 0,0 3 0,0-21 0,0 6 0,0-8 0,0 0 0</inkml:trace>
  <inkml:trace contextRef="#ctx0" brushRef="#br0" timeOffset="47717">18927 6050 24575,'35'0'0,"-15"0"0,3 0 0,11 0 0,-19 0 0,24 0 0,-21 16 0,10-4 0,-19 11 0,1 3 0,21-3 0,-28 10 0,-2-1 0,15-17 0,-16 32 0,0-35 0,0 22 0,0-7 0,-31 0 0,20-2 0,-2-1 0,-22-4 0,-4 0 0,6 13 0,1 2 0,-4-7 0,0-1 0,4 1 0,3-3 0,6-10 0,3-3 0,-8 12 0,11-30 0,9 12 0,8-14 0,0-8 0,0 13 0,0-29 0,8 20 0,-6-21 0,21 21 0,-19-19 0,27 27 0,-27-12 0,20 16 0,-22 0 0,37 16 0,-31-12 0,39 12 0,-20-1 0,10-3 0,-12 5 0,1-1 0,1-10 0,-1 0 0,2 10 0,-1 0 0,0-14 0,-1-1 0,1 8 0,-3-2 0,-2-7 0,17 0 0,-35 0 0,11 0 0</inkml:trace>
  <inkml:trace contextRef="#ctx0" brushRef="#br0" timeOffset="49550">18892 7373 24575,'19'0'0,"28"0"0,0 0 0,2 0 0,-10 0 0,-5 0 0,-19 0 0,17 0 0,-17 0 0,-11 0 0,12 0 0,-16 16 0,0-5 0,0 23 0,-16 9 0,8-20 0,-3 1 0,-5 3 0,-3-1 0,-3-8 0,0-1 0,-15 16 0,2-21 0,10-4 0,1 0 0,-7 8 0,-5-12 0,13 11 0,21-15 0,-6 0 0,16 0 0,25 0 0,6 0 0,-13 0 0,1 0 0,-1 0 0,-1 0 0,12 0 0,7 0 0,-9 0 0,-8 0 0,7 8 0,-7 10 0,0 9 0,-9-7 0,-10 11 0,-8-27 0,0 20 0,0-23 0,0 23 0,-24 3 0,4-1 0,-5 1 0,-5-2 0,-4-3 0,-10 1 0,1-3 0,18-1 0,1-4 0,-5-9 0,2 0 0,-1 9 0,-7-15 0,7 0 0,11 0 0,9 0 0,8 0 0</inkml:trace>
  <inkml:trace contextRef="#ctx0" brushRef="#br0" timeOffset="51467">18997 8643 24575,'0'26'0,"0"-15"0,0 21 0,0-21 0,0 23 0,-15-7 0,11 8 0,-28-7 0,29 21 0,-29-33 0,28 23 0,-11-37 0,15-2 0,0-2 0,0-6 0,0-8 0,0 12 0,15-11 0,-11-1 0,43 12 0,-15-12 0,-3 15 0,2 2 0,0-1 0,-1 0 0,-2 0 0,-1 0 0,0 0 0,-1 0 0,17 0 0,-16 16 0,7 4 0,-22-1 0,3 5 0,-15-22 0,0 6 0,0-8 0,0 15 0,0 5 0,0 23 0,-10-13 0,-3 1 0,3 1 0,-2 0 0,-13 5 0,-1-3-709,5 3 709,-3-13 0,8-24 0,-3 0 0,-16 0 0,7 0 0,-5 0 0,5 0 709,9-16-709,3 12 0,16-12 0,0 16 0</inkml:trace>
  <inkml:trace contextRef="#ctx0" brushRef="#br0" timeOffset="52518">18997 8608 24575,'42'0'0,"-3"0"0,-13 0 0,1 0 0,16 0 0,0 0 0,-22-16 0,19 12 0,-36-11 0,19 15 0,-21 0 0,6 0 0,8-8 0,-12 6 0,11-6 0,-15 8 0,0 0 0</inkml:trace>
  <inkml:trace contextRef="#ctx0" brushRef="#br0" timeOffset="55134">19315 5750 24575,'20'0'0,"19"0"0,-2 0 0,10 0 0,-16 0 0,-3 0 0,-7 0 0,19 0 0,-37 0 0,13 0 0,-8 0 0,-6 0 0,6 16 0,-16-4 0,6 37 0,-6-10 0,7-3 0,2 4 0,-1-7 0,0 2 0,0 1-463,0 8 0,0 1 1,0 1 462,0-7 0,0 2 0,0-1 0,0 1 0,0 3 0,0 0 0,0 0 0,0-1 0,0-5 0,0 0 0,0 0 0,0 0 0,0 3 0,0 1 0,0-1 0,0 0 0,0-1 0,0 0 0,0 0 0,0-1 0,0 10 0,0-1 0,0 0 0,0 1 0,0 1 0,0-2 0,0-6 0,0-1 0,0-1 0,0-3 0,0-1 0,0-1 0,0 0 0,0 0 0,0-1-128,0 10 0,0 0 128,0-10 0,0 2 0,0-2 0,0 12 0,0 0 0,0-7 0,0 2 0,0-1 0,0 10 0,0 0 0,0-13 0,0 1 0,0 0 0,0-3 0,0 0 0,0 1 0,0 11 0,0 3 0,0-2-298,0-9 0,0-1 0,0 1 298,0 10 0,-1 1 0,2-4 0,3-3 0,0-4 0,-3-4 0,0-1 0,3 0 0,0-2 0,-4 17 652,0-7 1,0 1-653,0-11 0,0 0 130,-1 12 1,2-1-131,6-11 0,1 0 486,-6 6 0,0 1-486,6-4 0,0 0 0,-8-3 0,0 1 0,8 10 0,0-2 0,-4 8 0,4-11 0,-1-1 0,-7-6 0,0 18 0,0-37 0,0 4 0,-15-16 0,11-16 0,-28 12 0,21-12 0,-23 8 0,7 6 0,-1-5 0,-5 7 0,6 0 0,-9 0 0,9 0 0,9 0 0,-5 0 0,19 0 0,-12 0 0</inkml:trace>
  <inkml:trace contextRef="#ctx0" brushRef="#br0" timeOffset="81132">4057 10266 24575,'36'0'0,"7"16"0,-17-15 0,1 1 0,12 14 0,10-8 0,-14-6 0,-9 9 0,1 1 0,1-10 0,-1 0 0,10 30 0,2-21 0,-19 7 0,7 6 0,7-20 0,-23 11 0,21-15 0,-28 16 0,11-12 0,-7 12 0,-6-16 0,6 0 0,8 0 0,-12 0 0,11 0 0,1 7 0,-12-13 0,12 12 0,-16-13 0,0 7 0</inkml:trace>
  <inkml:trace contextRef="#ctx0" brushRef="#br0" timeOffset="84200">4093 10777 24575,'27'-35'0,"6"8"0,-5-7 0,7 7 0,-8 7 0,-9-3 0,-10 5 0,8 6 0,3-19 0,1 11 0,3-7 0,-21 9 0,22-5 0,-20 19 0,27-27 0,-27 27 0,12-12 0,-1 8 0,-11-10 0,20 7 0,-22-5 0,6 0 0,7 12 0,-11-11 0,12 7 0,0 6 0,-13-22 0,21 5 0,-22-1 0,21 5 0,-19 15 0,12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9T15:18:31.9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2770 12735 24575,'-13'37'0,"0"-1"0,-1 1 0,-2 7 0,0 2 0,1-3 0,1 4 0,1 0-342,1-4 1,0 2 0,-1-3 341,-2-10 0,0-3 0,2 2 0,2 17 0,2-2 168,-8-10 0,3-2-168,11 1 0,2 1 0,-7 6 0,0 2 0,7-1 0,2 4-456,-1-8 0,0 5 0,0 0 1,0-2 455,0 4 0,0-2 0,0 3 0,0 0 0,-1 4 0,1 0 0,1-4 0,2 3 0,2-3 0,3-1-258,1 0 0,3-1 0,2-3 258,0-5 0,1-2 0,3-1 0,3 2 0,3-2 0,0-2 0,6 7 0,2-3 153,3 0 0,1-2-153,-1-7 0,0-3 0,-7-6 0,-1 0 0,0-1 0,-3 1 1940,12 17-1940,-1-15 219,-16-5 0,-3-15 0,-16 0 0</inkml:trace>
  <inkml:trace contextRef="#ctx0" brushRef="#br0" timeOffset="3081">1570 12806 24575,'31'-16'0,"-1"0"0,-7-2 0,1-3 0,2 0 0,3-4 0,-2 1 0,3-12 0,-1 1 0,8 7 0,-3 1 0,-15 1 0,-3 1 0,15-10 0,-27 15 0,-4 20 0,-19 36 0,2-2 0,-2 2 0,1-8 0,1 3 0,4 10 0,2 7 0,0-8 0,1-14 0,0-1-143,0 20 0,-1 9 1,1-8 142,0-14 0,0-1 0,3 6 0,1 5 0,0-3 0,-3 3 0,2-2 0,6 5 0,2-2 0,-1-10 0,0-3 0,0-4 0,0-1 0,0 2 0,0-3 0,0-1 0,0 9 0</inkml:trace>
  <inkml:trace contextRef="#ctx0" brushRef="#br0" timeOffset="3844">1535 13705 24575,'0'0'0</inkml:trace>
  <inkml:trace contextRef="#ctx0" brushRef="#br0" timeOffset="5049">1217 13705 24575,'36'0'0,"9"0"0,8 0 0,-10 0 0,3 0 0,2 0-820,-4 0 1,1 0 0,2 0 0,-1 0 755,1 0 1,0 0 0,0 0 0,-4 0 63,2 0 0,-3 0 0,-3 0 551,6 0 1,-4 0-552,-13 0 0,-5 0 578,-3 0-578,-5 16 0,-15-12 0,0 12 1849,0-16-1849,-15 15 0,11-11 0,-12 12 0</inkml:trace>
  <inkml:trace contextRef="#ctx0" brushRef="#br0" timeOffset="6331">1500 13988 24575,'0'25'0,"0"1"0,0 8 0,0 2 0,0 0 0,0 3 0,0-4 0,0 3 0,0-2 0,0 4 0,0-3 0,0-5 0,0-1 0,0 4 0,0-8 0,0-19 0,0 23 0,0-31 0,15 0 0,5 0 0,8 0 0,3 0 0,10 0 0,-11 2 0,-1-4 0,6-13 0,-15 11 0,-5-12 0,1 16 0,-12 0 0,12 0 0,-16 0 0,0 0 0,0-16 0,0 13 0,0-13 0</inkml:trace>
  <inkml:trace contextRef="#ctx0" brushRef="#br0" timeOffset="7614">1870 13952 24575,'0'40'0,"0"-1"0,0 0 0,0 0 0,0 7 0,0-1 0,0 1 0,0-4 0,0 1 0,0 0 0,0 0 0,0-5 0,0 0 0,0-1 0,0 3 0,0 7 0,0 2 0,0 0 0,0-2 0,0 4 0,0-1 0,0-2 0,0-5 0,0-2 0,0-4 0,0-1 0,0-5 0,0 4 0,0-15 0,0-5 0,0-15 0</inkml:trace>
  <inkml:trace contextRef="#ctx0" brushRef="#br0" timeOffset="25731">3581 13317 24575,'-25'36'0,"-1"-1"0,6 0 0,1 0 0,-7 1 0,1-1 0,6-7 0,3-1 0,5-1 0,2-1 0,-7 10 0,16-15 0,0-5 0,16-30 0,4 11 0,15-12 0,-10 16 0,1 0 0,13-16 0,-6 15 0,1-1 0,5-14 0,-3 13 0,2 6 0,-9 3 0,-1 4 0,4 6 0,-1 3 0,-4-1 0,-3 3 0,-5 13 0,-3-1 0,4-10 0,-3 1 0,-3-1 0,-10-3 0,4 4 0,0 3 0,-8 12 0,-13-13 0,-6-1 0,2-6 0,-5-3 0,-10-3 0,-7-2 0,0 0-340,3 2 0,0-1 0,-3-1 340,-1-5 0,-2-1 0,-1-1 0,3 0 0,0 2 0,3 0 0,0-2 0,2-3 0,0-1 0,3-1 0,5 1 0,4 0 0,-13 0 0,17 0 0,3 0 0</inkml:trace>
  <inkml:trace contextRef="#ctx0" brushRef="#br0" timeOffset="26658">3616 13353 24575,'30'0'0,"-1"0"0,6-7 0,3-2 0,-2 3 0,3-1 0,-1 0 0,10-3 0,-2 1 0,0 0 0,-5 2 0,-6 7 0,-19 0 0,-16 0 0</inkml:trace>
  <inkml:trace contextRef="#ctx0" brushRef="#br0" timeOffset="27618">4622 13388 24575,'47'0'0,"0"0"0,-10-8 0,2 0 0,1 6 0,4 2 0,-2-2 0,5-6 0,0 1 0,-12 5 0,2 3 0,-3 0 0,2-1 0,-2 0 0,-7 0 0,-3 0 0,11 0 0,-15 0 0,-4 0 0,-1 0 0,-11 0 0,12 0 0</inkml:trace>
  <inkml:trace contextRef="#ctx0" brushRef="#br0" timeOffset="28833">5856 13423 24575,'0'-43'0,"0"0"0,0-6 0,0 0 0,0 4 0,0-2 0,0-1 0,0-2 0,0 7 0,0 16 0,0 3 0,0-24 0,0 17 0,0 63 0,0-7 0,0 5 0,8 13 0,0 4 0,-7-11 0,-1 2 0,3 1-528,10 7 0,5 1 0,-2 0 528,-7-6 0,-2-1 0,1 0 0,2 2 0,2 0 0,1-4 0,4-1 0,-3-4 0,-12-6 0,0-3 0,14 11 0,0 1 0,-13-1 0,13 0 1584,-16-15-1584,0-4 0,0-16 0,0 0 0</inkml:trace>
  <inkml:trace contextRef="#ctx0" brushRef="#br0" timeOffset="30331">6774 12665 24575,'-36'-20'0,"12"3"0,-3 3 0,1 11 0,-2 2 0,-8-7 0,1 0 0,7 7 0,1 2 0,-7 5 0,1 4 0,-6 9 0,13 4 0,1 5 0,6 6 0,3 3 0,5-1 0,2 2 0,3-4 0,0 2 0,3-4 0,-1-1 0,8-3 0,15 2 0,11-1 0,-1-6 0,-5-9 0,3-4 0,14 7 0,7 2 0,-4-8 0,-5-15 0,-3-4 0,0 8 0,-2-4 0,2-17 0,-5-9 0,-11 3 0,-1 0 0,12 0 0,-3-1 0,-15-5 0,-4-1 0,4 6 0,-3 1 0,-10-12 0,0-8 0,0 59 0,0 7 0,0 13 0,0 7 0,0-2 0,0 4 0,0 2-473,0 1 1,0 3 0,0 1 0,0-2 472,0-7 0,-1-1 0,1 0 0,1 1 0,2 6 0,2 2 0,-1-2 0,0-5 0,-3 7 0,2-4 0,5-7 0,-1-2 0,-5-7 0,-4-3 0,-13 12 0,-13-1 0,4-24 0,-5-2 944,-1 1 1,-2-5-945,-3-10 0,-1-5 0,-1 0 0,4 0 0,-7-10 0,9 5 0</inkml:trace>
  <inkml:trace contextRef="#ctx0" brushRef="#br0" timeOffset="31734">3228 13018 24575,'0'41'0,"0"0"0,-4 1 0,-2 4 0,1-1 0,3-5 0,1 0 0,0 0 0,-4 3 0,-2 0 0,3-4 0,3-5 0,2-1 0,-2 9 0,2 2-833,3-9 1,1 1 0,2 3 832,0-2 0,1 2 0,1 2 0,2-2 0,1 2 0,2-1 0,1 0 0,-1 0-366,-1 2 1,0 1 0,0-1 0,3 0 365,3-2 0,2 0 0,1-1 0,-2 0 0,-5 0 0,-2-1 0,1 0 0,3-4 83,10 5 1,3-4 0,-1 1-84,-2 5 0,-1 0 0,-1-5 0,4-5 0,-1-3 0,2-2 0,-1-1 0,6 6 1126,1-27-1126,-1 12 0,-16-16 0,-3 0 0</inkml:trace>
  <inkml:trace contextRef="#ctx0" brushRef="#br0" timeOffset="32978">7144 11977 24575,'16'25'0,"-1"1"0,-2 3 0,-1 3 0,3 1 0,7 3 0,3 0 0,-2 4-820,-7-2 1,-3 3 0,-1 2 0,2-1 599,3 2 0,1 0 0,0 0 0,-4 1 220,-6-4 0,-3 0 0,0 0 0,0 0-165,3 2 0,1 0 0,0 1 0,-3-1 165,-4-2 0,-3 1 0,0-1 0,1-1 0,0 10 0,1-1 0,-2-1 31,-3 2 1,-1 0 0,-2-1-32,-3-2 0,-1-1 0,-3-2 0,-3-1 0,-2-1 0,0-1 0,1-4 0,-1 0 0,1-1 0,0 0 0,0-1 0,3-4 0,-5 8 1893,5 8-1893,-1-28 0,12 1 0,-12-4 0</inkml:trace>
  <inkml:trace contextRef="#ctx0" brushRef="#br0" timeOffset="34469">7462 11906 24575,'15'-35'0,"-7"9"0,4 1 0,13 5 0,1 1 0,-3-16 0,24 19 0,-27 0 0,0 12 0,11-11 0,-11 30 0,-11 9 0,1 3 0,7 1 0,-3 3 0,-10 1 0,-5 4 0,2-2 0,8 4 0,-2-2 0,-6 0 0,-2-1 0,3 4 0,-4-4 0,-14 7 0,-6-3 0,-7-4 0,-14-11 0,9 1 0,2-3 0,12-18 0,-3 11 0,-1 1 0,1-12 0,-13 12 0,21-16 0,-1 0 0,12-16 0,-12-4 0,32-15 0,4 0 0,-1 15 0,13-11 0,3 27 0,-2-4 0,4 0 0,0 6 0,1 4 0,5 5 0,0 2 0,-5-1 0,-5 3 0,-13 6 0,-1 2 0,11-2 0,-5 1 0,-19 17 0,17-15 0,-23-4 0</inkml:trace>
  <inkml:trace contextRef="#ctx0" brushRef="#br0" timeOffset="35416">7973 13423 24575,'35'0'0,"-3"0"0,3 0 0,1 0 0,3 0 0,-5 0 0,2 0 0,-1 0 0,12 0 0,-4 0 0,-13 0 0,-5 0 0,7 0 0,-32 0 0,0 0 0,15 0 0,-11 0 0,12 0 0</inkml:trace>
  <inkml:trace contextRef="#ctx0" brushRef="#br0" timeOffset="36344">8185 13159 8191,'0'19'0,"0"20"3276,0-1-2383,0 4 1,0 10-894,0-13 0,0 5 0,0 4 0,0-2 0,0-4 738,0 6 0,0-5 1,0 3-739,0 1 0,0 2 0,0-2 0,0-9 0,0 9 1801,0-28-1801,0 17 3276,0-17-2464,0-3 1,0-16 0,0 0-1</inkml:trace>
  <inkml:trace contextRef="#ctx0" brushRef="#br0" timeOffset="37221">9155 12453 24575,'-7'44'0,"1"1"0,-1-1 0,1 0 0,-1 4 0,0 2 0,1 1 0,1-1 0,3-7 0,1-1 0,1 1 0,0 0 0,0 1 0,-1 0-547,-1 5 1,-2 2 0,0 1 0,1-1 0,1-3 0,1-3 291,4 1 1,0-5 0,2 0 0,0 0 254,-1 1 0,0 1 0,1-2 0,2-3 440,2-4 0,2-3 1,4 2-441,1 2 0,4 3 0,1 1 0,0-1 0,-1-4 0,2 2 0,-1-3 0,3 0 70,3 3 1,4 2-1,1-2 1,-5-5-71,1 0 0,-1-5 0,7 6 0,-1-5 0,6-7 0,-4-5 0,-19-15 0</inkml:trace>
  <inkml:trace contextRef="#ctx0" brushRef="#br0" timeOffset="38481">9719 12947 24575,'-6'43'0,"-1"0"0,1 0 0,-2 1 0,-1 2 0,0-1 0,3-7 0,4-3 0,0-2 0,-1 8 0,-2 3 0,-2-7 0,-9 2 0,12-4 0,4-19 0,4-16 0,43-16 0,-23-3 0,0 1 0,3 0 0,-2 8 0,1 1 0,1 0 0,0 2 0,1 5 0,-1 4 0,7 4 0,-1 4 0,-8 5 0,-3 5 0,5 13 0,-1 5 0,-2-2 0,-5 2 0,-8 6 0,-2-2 0,0-13 0,-3-3 0,-3 0 0,-6-1 0,-9 2 0,-7-3 0,-3-4 0,-3-1 0,-10 9 0,-3-5 0,0-12 0,-2-2 0,-3 8 0,0-3 0,-3-11 0,2-2 0,5 7 0,3 0 0,8-7 0,5-2 0,8 1 0,15 0 0</inkml:trace>
  <inkml:trace contextRef="#ctx0" brushRef="#br0" timeOffset="39382">9755 13018 24575,'34'0'0,"0"0"0,0 0 0,8 0 0,3 0 0,1 0 0,2 0 0,2 1 0,-1-2-379,2-3 1,0-2 0,-4 0 378,0-3 0,-4-2 185,-6 2 1,-7-1-186,-11-6 188,13 0-188,-29 12 0,13-11 0,-16 15 0,0 0 0</inkml:trace>
  <inkml:trace contextRef="#ctx0" brushRef="#br0" timeOffset="40664">10901 12735 24575,'0'42'0,"0"1"0,0-1 0,0 0 0,1 3 0,-2 0 0,-2-4 0,-1 6 0,-1-2 0,1-9 0,1 9 0,-6-6 0,2-4 0,7-15 0,0-5 0,0-15 0,16-15 0,-13 11 0,29-28 0,-13 28 0,6-15 0,1-1 0,14 14 0,-7 3 0,6 2 0,-6 5 0,-7 12 0,-3 6 0,8 1 0,3 3 0,-8 3 0,-13 15 0,-7 2 0,3-1 0,-2 0 0,-6-10 0,-2 0 0,1-3 0,1-2 0,-2-1 0,-5 6 0,-4-3 0,-9 3 0,-17 0 0,-6-16 0,-6-2 0,9 1 0,-2-1-177,0-9 0,-4-2 0,1-1 177,8 1 0,1 0 0,1-2 0,-13-3 0,3-2 0,15 1 0,4 0 0,-7 0 0,32 0 0,0 0 0,0 0 0</inkml:trace>
  <inkml:trace contextRef="#ctx0" brushRef="#br0" timeOffset="41964">10725 12841 24575,'25'0'0,"1"0"0,7 0 0,4 0 0,3 0 0,5 0 0,0 0-323,-1 0 0,0 0 0,-1 0 323,-3 0 0,0 0 0,-2 0 159,7 0 0,-8 0-159,-18 0 161,-3 0-161,-16 0 0,16-16 0,-12-3 0,11-1 0,-15 5 0</inkml:trace>
  <inkml:trace contextRef="#ctx0" brushRef="#br0" timeOffset="42718">11765 13247 24575,'48'-12'0,"-1"0"0,-4 11 0,3 1 0,-6-5 0,-8-14 0,-1-1 0,5 16 0,3 6 0,-5-4 0,8-13 0,-12 13 0,-6 4 0,-20-2 0,12 0 0</inkml:trace>
  <inkml:trace contextRef="#ctx0" brushRef="#br0" timeOffset="43631">12841 12806 24575,'0'-26'0,"0"1"0,8-10 0,0-1 0,-7-1 0,2 0 0,13-7 0,-1 2 0,-12 13 0,-2 3 0,8 0 0,-2 1 0,-7-10 0,0 15 0,0 51 0,0 12 0,0 1 0,0 9 0,0-1-621,0-8 0,0-1 0,0 4 621,0-8 0,0 2 0,0 2 0,0 0 0,0-2 0,0 3 0,0-1 0,0-1 0,0 2 0,0 3 0,0 1 0,0 0 0,0-1-151,0-3 0,0 0 0,0-2 0,0-4 151,0 13 0,0-4 0,0 8 0,0-15 0,0-37 0,0 13 0</inkml:trace>
  <inkml:trace contextRef="#ctx0" brushRef="#br0" timeOffset="45098">13424 12912 24575,'0'-34'0,"0"1"0,-7-3 0,-2-2 0,4 3 0,-1-1 0,-3 1 0,-5 3 0,-3 2 0,-3 2 0,-9-11 0,-4 7 0,-3 12 0,-1 5 0,-3-3 0,2 4 0,10 12 0,1 0 0,0-8 0,3 5 0,-11 36 0,23-5 0,4 3 0,-1 7 0,2 2 0,5-4 0,2 1 0,2-2 0,6 6 0,0-3 0,-8 1 0,4-4 0,27 3 0,-11-21 0,15-15 0,-9-12 0,-1-7 0,-5-7 0,-1-3 0,12-6 0,-3-4 0,-18 5 0,-5-2 0,2 4 0,6 1 0,-3 3 0,-9 1 0,-2 3 0,1 8 0,0 16 0,-23 16 0,19 7 0,2 5 0,-10 7 0,0 4 0,10 0 0,3 2 0,0 1-302,-1 0 0,0 0 1,0-1 301,0 1 0,0 0 0,0 0 0,0 2 0,0 0 0,0-3 0,1 7 0,-2-4 0,-6-3 0,-1-3 0,7-10 0,-2-5 0,-29-4 0,22 6 0,1-3 0,-11-14 0,2 14 0,5 3 905,9-5-905,-28-1 0,29 13 0,-13-28 0,16 11 0</inkml:trace>
  <inkml:trace contextRef="#ctx0" brushRef="#br0" timeOffset="46281">13776 12083 24575,'8'29'0,"0"0"0,6 0 0,4 0 0,1 2 0,0 2 0,1 1 0,0 1-307,4 5 0,1 1 1,-4-1 306,-1 6 0,-4-2 151,-7-8 0,-3-1-151,-5 6 0,-2 0 76,1-12 1,0 1-77,1 2 0,0 3 0,-3 0 0,-3 9 0,-5 2 0,-6-5 0,-5 4 0,-2 2 0,0-4 0,4-7 0,-1-1 0,-1-1 0,-1 0-135,-1 0 0,-2 0 1,-1 1-1,1-2 1,2-4 134,-2 3 0,2-3 0,1-4 224,-6 2 1,5-3-225,3 12 0,5-17 0,15-3 0</inkml:trace>
  <inkml:trace contextRef="#ctx0" brushRef="#br0" timeOffset="47718">13988 12047 24575,'16'-39'0,"-1"0"0,1 0 0,4 5 0,3 1 0,4-5 0,3-4 0,-1 8 0,-2 13 0,1 3 0,10-9 0,-1 3 0,4 5 0,-10 7 0,-3 8 0,-9 20 0,-3 3 0,-14 12 0,-4 5 0,2 0 0,0 2 0,1-4 0,0 2 0,-3 0 0,-6 0 0,-4-1 0,1 0 0,4-2 0,0 0 0,-3-1 0,-7-1 0,-4-1 0,0-3 0,-5 7 0,-1-5 0,5-11 0,-3-1 0,-8 9 0,0-5 0,-7-13 0,15 16 0,0-1 0,-11-19 0,17 27 0,3-42 0,16 7 0,16-31 0,3-1 0,1 17 0,11-13 0,-11 13 0,4 8 0,3 2 0,12-7 0,-14 15 0,1 2 0,3-2 0,1 2 0,-2 6 0,1 2 0,2 0 0,0 2 0,-4 5 0,-3 3 0,12 16 0,-17-15 0,-3-4 0,-16-16 0</inkml:trace>
  <inkml:trace contextRef="#ctx0" brushRef="#br0" timeOffset="48597">14711 12771 24575,'26'0'0,"-1"0"0,7 0 0,4 0 0,-2 0 0,7 0 0,0 0 0,3 0 0,4 0 0,-6 0 0,-12 0 0,-2 0 0,7-8 0,-3 0 0,3 4 0,-15-12 0,-4 16 0,-16 0 0</inkml:trace>
  <inkml:trace contextRef="#ctx0" brushRef="#br0" timeOffset="49408">14993 12594 24575,'0'26'0,"0"-1"0,0 6 0,0 4 0,0 1 0,0 1 0,0 1 0,0 1-584,0 7 0,0 2 1,0-1 583,0-3 0,0 0 0,0-3 0,0 7 0,0-4 113,0-10 0,0-5 0,0 2 1,0-31-1</inkml:trace>
  <inkml:trace contextRef="#ctx0" brushRef="#br0" timeOffset="50571">3299 16351 24575,'44'-6'0,"1"0"0,0-1 0,0 1 0,-1 0 0,2 0 0,-1 2 0,-1-2 0,4-2 0,-6-1 0,3-2 0,1-2 0,0 0 0,-1 2 0,-3 2 0,6 1 0,-3 3 0,-2 1 0,-3-3 0,0-4 0,-3-1 0,-4 4 0,4 7 0,-7 2 0,-14-1 0,-16 0 0</inkml:trace>
  <inkml:trace contextRef="#ctx0" brushRef="#br0" timeOffset="51416">3951 15963 24575,'0'34'0,"0"-1"0,0 4 0,0 5 0,0 0 0,0 4 0,0 1 0,0 1-630,0-4 1,0 1 0,0-1 0,0-2 629,0-1 0,0-3 0,0 0 0,0 3 0,-1-1 0,2-3 401,7 2 1,0-3-402,-6 0 0,0-2 207,6-6 0,0-5-207,-8-3 0,0-5 0,0-15 0</inkml:trace>
  <inkml:trace contextRef="#ctx0" brushRef="#br0" timeOffset="55634">5027 15928 24575,'0'34'0,"0"0"0,0 0 0,0 11 0,0 3 0,0 0 0,0-2 0,0 1 0,0 1-701,0-3 0,-1 3 1,1 0-1,1-3 701,3 2 0,2-2 0,0 0 0,0 3 0,-1 0 0,4-2 152,1-9 0,1-2 1,3-2-153,2-2 0,2-2 0,-1-2 280,2 1 0,1-2-280,5 1 0,1-3 0,0-5 0,-1-2 0,-5 1 0,-1-1 1427,17 3-1427,-5-5 359,-12-15-359,1 0 0,11 0 0,-27 0 0,12 0 0</inkml:trace>
  <inkml:trace contextRef="#ctx0" brushRef="#br0" timeOffset="57047">5521 16439 24575,'-15'-29'0,"-1"7"0,-4 5 0,-19 13 0,14-4 0,-1 0 0,-9 8 0,0 0 0,8-1 0,3 2 0,0 15 0,-1-4 0,3 3 0,18 23 0,-11 5 0,15-24 0,0 13 0,15-28 0,20 11 0,5-15 0,0 0 0,2 0 0,-12 1 0,-1-2 0,7-5 0,-2-3 0,-7-1 0,-3 0 0,12-10 0,-17 5 0,-3 15 0,-16 15 0,0 5 0,0 15 0,-8-10 0,0 1 0,6 2 0,0-1 0,-6 1 0,1-1 0,6-1 0,2-1 0,-1 10 0,0 1 0,0-1 0,-16 0 0,-4 0 0,1 1 0,-13-17 0,28 13 0,-11-29 0,15 13 0,0-16 0</inkml:trace>
  <inkml:trace contextRef="#ctx0" brushRef="#br0" timeOffset="57897">6033 16545 24575,'35'0'0,"0"0"0,8 0 0,4 0 0,-3 0 0,-1 0 0,0 0 0,2 0 0,4 0 0,-10 0 0,0 0 0,8 0 0,-43 0 0,12 0 0</inkml:trace>
  <inkml:trace contextRef="#ctx0" brushRef="#br0" timeOffset="60524">6809 15963 24575,'0'-35'0,"0"10"0,0-1 0,0-1 0,0-1 0,0 1 0,0-1 0,0 1 0,0 3 0,0 5 0,0 19 0,-16 35 0,13 4 0,2 8 0,-2-8 0,-2 5 0,1 1 0,1 0 0,2-3 0,1 1 0,0 0 0,1 1-427,-1-2 1,0 2 0,0 0 0,0 0-1,0-2 427,0 3 0,0-1 0,0-1 0,0-1 0,0-3 0,0 0 0,0-1 0,0-1 0,0 7 0,0-2 0,0-3 0,0 8 0,0-7 0,0-5 0,-16-19 0,12-16 0,-12 0 0</inkml:trace>
  <inkml:trace contextRef="#ctx0" brushRef="#br0" timeOffset="61916">7320 16175 24575,'-15'-35'0,"7"8"0,-4 3 0,-12 11 0,-3 2 0,8-6 0,-1 3 0,-13 11 0,-1 6 0,-5-3 0,5 5 0,2 5 0,11 7 0,2 2 0,0-1 0,3 3 0,6 4 0,4 1 0,5 0 0,2-1 0,-1 14 0,-2-12 0,4-3 0,30-4 0,7-5 0,-5-13 0,3-4 0,-2 3 0,0-2 0,-7-4 0,-1-5 0,9-13 0,-5-5 0,-18-1 0,-3-1 0,8-6 0,-5 1 0,-13 0 0,0 19 0,0 16 0,-15 0 0,11 32 0,-27-9 0,26 16 0,6 4 0,-9-14 0,0 1 0,6 10 0,3 4 0,0-2 0,-1-1 0,0-2 0,0 9 0,0-2 0,0-19 0,0-3 0,0 2 0,0-1 0,0 14 0,-6-13 0,-4-1 0,-9 11 0,-6-18 0,-1-1 0,7 1 0,-2-1 0,-12-6 0,0-2 0,-6 6 0,3-15 0,21 0 0</inkml:trace>
  <inkml:trace contextRef="#ctx0" brushRef="#br0" timeOffset="63032">7567 15857 24575,'0'28'0,"0"-1"0,-1-1 0,2-1 0,7 1 0,0-1 0,-6 2 0,0 1 0,6 14 0,0 2 0,-7 1 0,-2 0 0,2 4 0,-2 0 0,-2-14 0,-2 1 0,-3-3 0,-8 9 0,-3-1 0,2-7 0,-1 1 0,-2-2 0,-3-7 0,-1-2 0,0 0 0,-5 12 0,3-1 0,7-8 0,3-3 0,0-5 0,16-3 0</inkml:trace>
  <inkml:trace contextRef="#ctx0" brushRef="#br0" timeOffset="64717">8044 15610 24575,'35'-19'0,"0"-13"0,1 29 0,-1-13 0,-16 16 0,-3 16 0,-16 19 0,0-9 0,0 3 0,1 5 0,-2 2 0,-5 8 0,-4-2 0,2-11 0,-3-3 0,-6 6 0,-1-1 0,0-6 0,0-3 0,-1-1 0,1 3 0,4-5 0,10-17 0,-11 12 0,-1-16 0,12 16 0,-27-12 0,27 11 0,-12 1 0,16-28 0,0 8 0,0-31 0,0 10 0,0-1 0,0-13 0,0 4 0,0 3 0,0 28 0,31 4 0,-23 4 0,21 11 0,5 2 0,5 2 0,-12-10 0,1 2 0,-1 6 0,-3-3 0,-4-10 0,-5 12 0,-15-16 0</inkml:trace>
  <inkml:trace contextRef="#ctx0" brushRef="#br0" timeOffset="65727">8643 16140 24575,'36'0'0,"-1"0"0,1 0 0,-1 0 0,-8 0 0,0 0 0,0 0 0,-3 0 0,12 0 0,-17 0 0,20 0 0,-33 0 0,18 0 0,-24 0 0,0 0 0,0 0 0</inkml:trace>
  <inkml:trace contextRef="#ctx0" brushRef="#br0" timeOffset="66551">8820 16034 24575,'0'25'0,"0"1"0,0 9 0,0 7 0,0-2 0,0-4 0,0 0 0,0 2-250,0 3 0,0 5 0,0-2 0,0-4 250,0 4 0,0-2 0,0-3 0,0 1 0,0-6 327,0 10-327,0-11 0,0 0 41,0 3 1,0-17 0,0-3-1</inkml:trace>
  <inkml:trace contextRef="#ctx0" brushRef="#br0" timeOffset="67562">9578 16210 24575,'-5'41'0,"0"-1"0,0 1 0,3-8 0,1 0 0,0 5 0,-2 2 0,-1 6 0,1 3 0,-1-1 0,2-4-752,1-4 1,1-3-1,1 0 1,-1 2 751,-1 7 0,1 3 0,-1-1 0,3-3 0,1-1 0,2-3 0,3-1-42,1 1 1,3 0 0,2-1 41,2-1 0,1-1 0,5-1 0,5-6 0,4-1 0,-3 1 0,-8 1 0,-2 1 0,3-4 367,21 0 1,-2-3-368,-20 0 0,-1-1 0,7-6 0,-1-3 0,11 3 1494,-17 13-1494,20-28 0,-33 11 0,18-15 0</inkml:trace>
  <inkml:trace contextRef="#ctx0" brushRef="#br0" timeOffset="70680">10090 16898 24575,'4'-44'0,"0"0"0,0 0 0,-1 0 0,2 1 0,0 0 0,0 1 0,0 1 0,2-8 0,-1 2 0,1 0 0,-1 2 0,0 1 0,-3 4 0,-2 1 0,-2 3 0,1 0 0,0 6 0,0 10 0,-15 4 0,11 16 0,-21-1 0,-5 2 0,4 15 0,-4 0 0,2 3 0,8 20 0,10-6 0,4 1 0,5-7 0,2 1 0,-1 6 0,-1 5 0,2-2 0,6 3 0,2 0 0,-2 9 0,6-4 0,7-17 0,3-5 0,-5-5 0,1-1 0,10 10 0,1-3 0,9 0 0,-13 1 0,-1-3 0,-6-18 0,-3 12 0,0-16 0,-12 15 0,11-11 0,-15 27 0,0 5 0,0 3 0,2-6 0,-4 1 0,-4-7 0,-3 0 0,-7 9 0,-4-1 0,2-6 0,-3-3 0,-4-7 0,-1-3 0,-9 16 0,15-29 0,-19 13 0,33-16 0,-17 0 0,7 0 0,12 0 0,-27 0 0,27 0 0,-27-16 0,27 13 0,-12-29 0,16 28 0,0-27 0,0 27 0,16-27 0,3-5 0,-2 17 0,2-1 0,2-5 0,1-1 0,-3 0 0,-1 1 0,9-14 0,-17 14 0,-4-1 0,-6-9 0,0 15 0,0 5 0</inkml:trace>
  <inkml:trace contextRef="#ctx0" brushRef="#br0" timeOffset="71433">10443 16686 24575,'35'0'0,"0"0"0,8 0 0,0 0 0,-4 0 0,-3 0 0,-8 0 0,-1 0 0,20 0 0,-43 0 0,11 0 0</inkml:trace>
  <inkml:trace contextRef="#ctx0" brushRef="#br0" timeOffset="72430">11272 16439 24575,'0'-39'0,"0"-1"0,0 0 0,0 2 0,0 0 0,0 4 0,0 5 0,0 3 0,0-1 0,0 3 0,0 5 0,0 3 0,0 47 0,0 9 0,0-7 0,0 4 0,0-2 0,0 3 0,0-1-257,0 10 1,0 2 256,0-7 0,0 2 0,0-1 0,-1-6 0,0-2 0,3-1 0,5 12 0,1-2 0,-6-8 0,0-1 0,6-1 0,0-2 0,-7-3 0,-2-3 0,1 14 0,0-9 0,16-15 0,-13-13 0,13 13 0</inkml:trace>
  <inkml:trace contextRef="#ctx0" brushRef="#br0" timeOffset="73806">11801 16140 24575,'-45'-10'0,"0"0"0,10-1 0,1-1 0,1 4 0,-5 5 0,1 2 0,1-7 0,2 0 0,7 6 0,3 4 0,-12 14 0,17 3 0,9 5 0,4 3 0,3 1 0,6-1 0,11 1 0,3-1 0,-7 1 0,4-5 0,18-11 0,3-4 0,4 7 0,-14-14 0,1-2 0,1 3 0,-3-4 0,-1-13 0,3 6 0,-5-2 0,-17-24 0,12-1 0,-16 1 0,0 16 0,0 3 0,-16 16 0,12 0 0,-11 16 0,15 19 0,0-9 0,0 3 0,0 9 0,0 2 0,0-4 0,0 1 0,0 10 0,0 0 0,0-9 0,0-2 0,0 0 0,0-1 0,1-1 0,-2-2 0,-15 8 0,15-14 0,-2-1 0,-28-6 0,27 12 0,-28-27 0,28 12 0,-11-16 0,15 0 0,0 0 0</inkml:trace>
  <inkml:trace contextRef="#ctx0" brushRef="#br0" timeOffset="74736">11765 15857 24575,'22'35'0,"0"-1"0,-1 0 0,1 1 0,-6 3 0,-3-1 0,1 1 0,3 3 0,1-1 0,-6 1-602,-9-5 1,-5 0 0,1 1 601,2 4 0,0 0 0,-3 1 0,-6 3 0,-3 1 0,-1 0-275,3-7 0,1 1 1,-2 0-1,-3-2 275,-5-1 0,-4-2 0,-2 0 0,2-1 0,-3 9 0,1 0 0,-1-4 0,0-6 0,1-3 0,2-2 342,2-1 1,5-3-343,-1 7 0,16-27 0,0 12 0</inkml:trace>
  <inkml:trace contextRef="#ctx0" brushRef="#br0" timeOffset="76264">12154 15311 24575,'23'-36'0,"-5"18"0,1 1 0,4-2 0,1 3 0,2 6 0,-1 0 0,11-21 0,-17 27 0,13-12 0,-13 16 0,1 16 0,-5 19 0,-13-9 0,-4 3 0,2 10 0,0 0 0,0-2 0,0-1 0,2 3 0,-4 0 0,-10 6 0,-7-3 0,1-12 0,-3-2 0,-5 7 0,-3-3 0,-3-12 0,-3-5 0,4-5 0,0 0 0,2 7 0,1-3 0,-2-11 0,1-2 0,-6 15 0,15-16 0,4 0 0,48-16 0,-9 12 0,1-3 0,3-1 0,11-1 0,-1 2 0,8 3 0,0-6 0,0 4 0,-6 22 0,-5-15 0,-1 2 0,-13 13 0,-1-1 0,6-13 0,1 0 0,-1 14 0,1-1 0,17-11 0,0-4 0,4 16 0,16-16 0,-63 0 0</inkml:trace>
  <inkml:trace contextRef="#ctx0" brushRef="#br0" timeOffset="78416">12877 15646 24575,'8'41'0,"-1"0"0,-5-7 0,-2 3 0,2 2 0,5 2 0,2 2 0,0 3 0,-2 0-656,-4-4 1,-2 2-1,-1 1 1,0-1 0,0 1 278,0-2 1,1 0 0,-1 0 0,0 0 0,-1 2-30,-1-2 1,1 1 0,-1 1 0,-1 0 0,-2 0-1,-2 0 406,-3-1 0,-1-2 0,-2 1 0,-2 1 0,-1 1 0,-1 3 0,3-10 0,-1 3 0,0 1 0,-2 1 0,0 1 0,0 1 0,-1-1 0,-1 0 0,0 0 0,0-2 0,1-2 0,-4 2 0,0-1 0,0 0 0,-1-2 0,0 0 0,0 0 0,0-1 0,0 2 0,0-1 0,-1 3 0,0 2 0,-1 1 0,0-1 0,0 0 0,1-2 0,1-1 0,0-4 0,2-3 0,-8 11 0,1-5 0,1-5 0,1-6 791,-9 0 0,8-11-791,19-14 0,-24 11 0,32-15 0</inkml:trace>
  <inkml:trace contextRef="#ctx0" brushRef="#br0" timeOffset="79397">13565 16616 24575,'43'0'0,"0"0"0,-9 0 0,1 0 0,2 0 0,3 0 0,2 0 0,1 0-609,4 0 1,1 0-1,-2 0 609,-3 0 0,-1 0 0,-1 0 0,10 0 0,-4 0 295,-19 0 0,-3 0-295,14 0 75,-35 0 1,11 0-1,-15 0 1</inkml:trace>
  <inkml:trace contextRef="#ctx0" brushRef="#br0" timeOffset="80215">13600 17180 24575,'48'0'0,"0"0"0,0 0 0,0 0 0,-3 0 0,-2 0 0,2 0 0,0 0 0,2 0 0,-1 0 0,-3 0 0,-6 0 0,-3 0 0,0 0 0,3 0 0,0 0 0,-3 0 0,7 0 0,-7 0 0,-15 0 0,13 0 0,-28 0 0,11 0 0,-15 0 0</inkml:trace>
  <inkml:trace contextRef="#ctx0" brushRef="#br0" timeOffset="103026">15399 15928 24575,'0'34'0,"0"0"0,0 0 0,0 1 0,0 1 0,0 3 0,0 0 0,1 2 0,-1 2 0,-1-2-731,-3 9 0,-3-2 0,2 1 731,4 2 0,1-1 0,-3-2 0,-2-10 0,-1-3 0,2-2 351,3 4 1,2-3-352,-1-8 0,0-1 362,0 10-362,0-16 0,0-3 0,0 0 1128,0-12-1128,15 11 0,5-30 0,15 11 0,1-12 0,-1 0 0,-15 12 0,11-11 0,-27 15 0,11-16 0,-15 12 0,0-11 0</inkml:trace>
  <inkml:trace contextRef="#ctx0" brushRef="#br0" timeOffset="104652">15822 15928 24575,'0'35'0,"0"-3"0,0 3 0,0 8 0,0 4-634,0-7 1,0 3-1,0-1 634,0 3 0,0 0 0,0-1 0,0-7 0,0-1 0,0-2 257,0 14 1,0-1-258,0-4 0,0 0 0,0 1 0,0 2 0,0-11 0,0 0 0,0 1 0,0-1 0,0 0 0,0 1 0,0-1 0,0 1 0,0-2 0,0 12 0,0-1 168,-1-2 1,2 0-169,7-7 0,0-2 0,-6-5 0,0-3 0,14 10 970,-16-21-970,0-15 0,0 0 0,0 0 0</inkml:trace>
  <inkml:trace contextRef="#ctx0" brushRef="#br0" timeOffset="106480">16316 16175 24575,'36'-35'0,"-17"15"0,0 3 0,1 3 0,2 10 0,5-12 0,5 16 0,-13 0 0,1 16 0,11-12 0,-27 27 0,12 4 0,-16 4 0,2-6 0,-4 1 0,-10 6 0,-7-2 0,-11 1 0,-3-1-144,8-6 0,0 1 0,-2-4 144,-11 0 0,-2-3 0,12-4 0,-1 1 0,4-1 0,3-3 0,1 1 0,-13 7 0,1-3 0,-2-5 0,15 13 0,4-44 0,32 8 432,4-16-432,-1-11 0,13 27 0,-13-27 0,16 27 0,1-12 0,-1 16 0,-10 7 0,1 2 0,6-1 0,-1 3 0,-3 12 0,1 5 0,-4-6 0,1 2 0,-3 1 0,-2 11 0,-3 2 0,0-9 0,0 1 0,-3-2 0,-5 0 0,0-2 0,7 1 0,-3-3 0,-10 12 0,4-11 0,0 1 0,-8 13 0,-6-13 0,-4-1 0,-25 10 0,9-17 0,-3-1 0,-5 2 0,-3-2 0,-1-6 0,-2-3 0,6-1 0,-1-2 0,0-1 0,-9-2 0,2-4 0,-3-6 0,4 0 0,12 8 0,7-4 0,2-27 0,4 27 0,16-12 0,0 16 0</inkml:trace>
  <inkml:trace contextRef="#ctx0" brushRef="#br0" timeOffset="107748">16828 15963 24575,'0'34'0,"0"0"0,0 0 0,0 2 0,0 0 0,0 2 0,0 6 0,0 1 0,0-1-274,-1-2 1,0 0 0,3-2 273,5 10 0,2-2 135,-9-11 0,3-4-135,13-6 0,0-3 136,-12 11-136,27-15 0,-27 11 0,12-27 414,-16 12-414,15-16 0,-11 0 0,28 0 0,-13 0 0,17-16 0,-1-3 0,0-17 0,0 1 0,-15 16 0,-4 3 0,-16 16 0,0 0 0,15-16 0,-11 12 0,12-11 0</inkml:trace>
  <inkml:trace contextRef="#ctx0" brushRef="#br0" timeOffset="108618">17216 15716 24575,'0'47'0,"0"0"0,0 0 0,0 0 0,0 2 0,-1 0 0,1 2 0,1 0 0,0-10 0,1 1 0,0 2 0,1-1 0,1 0 0,0-1-398,1 5 0,1-1 0,1 0 0,1 0 0,1 2 398,-1-6 0,1 1 0,1 2 0,0-1 0,1 0 0,0-3 0,0-2-391,5 9 1,1-4 0,0-1 0,0 3 390,-3-3 0,1 4 0,-1-1 0,0-3 0,-2-7 0,2 4 0,-1-5 413,4 5 0,-3-6-413,-10-12 0,12 1 0,-16-23 0</inkml:trace>
  <inkml:trace contextRef="#ctx0" brushRef="#br0" timeOffset="124771">22419 14923 24575,'26'0'0,"-1"0"0,9-2 0,3 4 0,-1 9 0,3 7 0,0 0-321,-2-5 0,1 0 1,-2 4 320,-1 5 0,-2 2 0,-3 0 0,6 4 0,-5-5 315,4-3-315,-15 11 40,-5-27 0,-15 12 0,0-16 0</inkml:trace>
  <inkml:trace contextRef="#ctx0" brushRef="#br0" timeOffset="125574">22860 14534 24575,'26'0'0,"-1"0"0,2 0 0,1 0 0,4-1 0,3 0 0,0 3-488,1 7 1,1 3 0,0-1 487,5-4 0,0-1 0,-1 4 0,-4 11 0,-1 4 0,-3-4 237,4-9 1,-3-1-238,-7 15 0,-3-4 242,-5-19-242,13 29 0,-29-28 0,13 27 745,0-27-745,-12 12 0,11-16 0,-15 0 0</inkml:trace>
  <inkml:trace contextRef="#ctx0" brushRef="#br0" timeOffset="128032">22349 16281 24575,'-18'43'0,"-1"0"0,1 0 0,-4-5 0,-2-2 0,3 2 0,7 5 0,3 1 0,-3-2 0,-3-10 0,-2-2 0,4-2 0,4 9 0,3-3 0,-8 1 0,16-19 0,16-16 0,3-16 0,16-19 0,1 11 0,-19-1 0,1 3 0,7 19 0,1 2 0,13-14 0,-6 12 0,1 6 0,-7 2 0,1 5 0,0 8 0,3 6 0,-4 1 0,3 13 0,-1 2 0,-6-10 0,1 0 0,-5 1 0,-7 11 0,-4-2 0,8-1 0,-14-14 0,-4 1 0,-4 0 0,-4-1 0,-5-5 0,-5-1 0,-13 9 0,-5-5 0,-5-11 0,-4-4 0,13-2 0,-2-1 0,0-1-218,-4-2 0,-1-3 0,1 0 218,3 2 0,1-1 0,-1-1 0,-10-3 0,-1-2 0,6 1 0,9 3 0,3 0 0,-1-6 0,-1 0 0</inkml:trace>
  <inkml:trace contextRef="#ctx0" brushRef="#br0" timeOffset="129339">22243 16439 24575,'25'0'0,"1"0"0,8-11 0,2-1 0,1 10 0,1-2 0,5-16 0,0 1 0,-7 16 0,-1 2 0,-7-6 0,-1-2 0,-2 1 0,1 1 0,17 3 0,-22-12 0,3 16 0,-24 0 0,0 0 0,0 0 0</inkml:trace>
  <inkml:trace contextRef="#ctx0" brushRef="#br0" timeOffset="130794">23143 16616 24575,'0'-35'0,"0"10"0,0-1 0,0-13 0,0-1 0,0 2 0,0 0 0,0-2 0,0 1 0,0 13 0,0 1 0,0-10 0,0 16 0,0 3 0,15 32 0,5-13 0,-3 19 0,1 3 0,17-1 0,1 11 0,-17-3 0,13-28 0,-28 11 0,27-15 0,-27-15 0,12-5 0,-1-15 0,-11-1 0,12 1 0,-16 16 0,0 19 0,0 35 0,0 9 0,0 6 0,0-4 0,0 4-400,0-6 1,0 6-1,0 1 1,0-4 399,0 0 0,0-3 0,0 2 0,0-3 0,0 2 0,0-1 0,0-3-5,0-4 0,0-2 1,0-2 4,0 12 0,0-3 0,0-5 0,0-4 0,0 6 0,0 9 0,0-45 0,0 13 0,0-16 0</inkml:trace>
  <inkml:trace contextRef="#ctx0" brushRef="#br0" timeOffset="132515">23354 17004 24575,'20'-20'0,"11"5"0,-27 15 0,12-16 0,-16 12 0,0-12 0,0 16 0,0-15 0,-16 11 0,12-12 0,-27 16 0,27 0 0,-12 0 0,1 0 0,11 0 0,-12 0 0,16-16 0,16 12 0,3-27 0,1 12 0,11-1 0,-11 4 0,-1 16 0,-3 0 0,0 0 0,-12 0 0,11 0 0,-15 0 0,0 0 0,0 0 0</inkml:trace>
  <inkml:trace contextRef="#ctx0" brushRef="#br0" timeOffset="133275">23566 17321 24575,'0'0'0</inkml:trace>
  <inkml:trace contextRef="#ctx0" brushRef="#br0" timeOffset="135028">24007 16351 24575,'0'-35'0,"16"15"0,-13 5 0,13 15 0,-16 0 0,16 0 0,-12 0 0,11 0 0,1 0 0,-12 0 0,12 0 0,-1 15 0,5-11 0,0 28 0,-4-12 0,-1 3 0,-12 4 0,-2 3 0,7 8 0,0 2 0,-6-5 0,-4 1 0,-6-3 0,-3 2 0,-2-2 0,-5 7 0,-3-1 0,4-5 0,-1 1 0,-2-2 0,-14 4 0,1-4 0,14-5 0,-1-1 0,-5-1 0,-1-1 0,1 1 0,-1-1 0,-5 2 0,0 1 0,2 0 0,1-1 0,6-8 0,1-3 0,-11 0 0,13-16 0,-1-16 0,4-3 0,16-17 0,0 11 0,0-1 0,0-13 0,0 13 0,0 1 0,0 6 0,0-13 0,16 28 0,19-11 0,2 13 0,5 4 0,3-2 0,2 0 0,2-1 0,0 2 0,-3 5 0,-6 3 0,-1 11 0,-14-4 0,-3 3 0,-2 16 0,15 1 0,1-17 0,-1 13 0,-16-28 0,-3 11 0,-16-15 0</inkml:trace>
  <inkml:trace contextRef="#ctx0" brushRef="#br0" timeOffset="136310">24395 16475 24575,'0'43'0,"0"0"0,-8 2 0,0 0 0,7 0 0,-2 0 0,-13 1 0,1-5 0,11-2 0,-12-8 0,16-15 0,0-28 0,16 24 0,4-44 0,15 28 0,0-11 0,-15 15 0,27 0 0,-24 15 0,10-6 0,1 2 0,-14 13 0,-1 3 0,15-8 0,-1 1 0,-12 13 0,-3 1 0,0-14 0,-1-1 0,1 6 0,-4 1 0,-10-1 0,-4 1 0,-6 2 0,-4-1 0,-6 1 0,-7-1 0,-3-8 0,-4-1 0,-1-4 0,-5-3 0,-2-3 0,5-1 0,-2-2 0,1-1 0,-11-3 0,0-2 0,0 3 0,0-4 0,0-12 0,4-3 0,11 6 0,5-2 0,5-12 0,4-1 0,1 7 0,15 3 0</inkml:trace>
  <inkml:trace contextRef="#ctx0" brushRef="#br0" timeOffset="137161">24360 16439 24575,'34'-7'0,"0"-1"0,0 0 0,2-3 0,1-2 0,-1 0 0,0-2 0,0-1 0,2 0-243,-3 3 0,3 0 0,-2 0 0,-4 1 243,1-6 0,-1 0 159,16 1 1,-6-1-160,-22-1 0,-5 3 0,-15 16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5:26:50.6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4340 7197 24575,'-44'0'0,"7"0"0,-6 0 0,23 0 0,-11 0 0,27 0 0,-19 8 0,5-7 0,6 23 0,-19-20 0,27 12 0,-20-1 0,22-11 0,-5 12 0,-9-16 0,12 0 0,-12 0 0,1 16 0,3-13 0,-21 21 0,21-22 0,-20 21 0,29-19 0,-13 12 0,16 0 0,0-12 0,0 19 0,0-5 0,0 9 0,0 16 0,0-17 0,0 1 0,0 8 0,0 1 0,0 3 0,0 2 0,-1 3 0,2 0 0,5 1 0,4-1 0,-1-4 0,1 0 0,3 4 0,2-2 0,2-9 0,-1-1 0,-11 0 0,2-3 0,24-2 0,-27-11 0,12-16 0,-16 0 0,0 0 0,7 0 0,-5 0 0,22 0 0,-20 0 0,35 0 0,-17 0 0,6 1 0,2-2 0,17-15 0,-20 14 0,-1 0 0,10-14 0,-19 16 0,7 0 0,-20 0 0,11-15 0,-15 11 0,0-12 0,16 8 0,-12 6 0,27-21 0,-27 3 0,12 1 0,-16-5 0,0 6 0,0-25 0,0-4 0,1 18 0,-2-2 0,-5-8 0,-4 1 0,1 9 0,-1-1 0,0-8 0,0 0 0,-6-7 0,1 2 0,11 15 0,-12-5 0,16-10 0,0 11 0,-8-1 0,6 25 0,-5-7 0,7 11 0,-16-12 0,12 16 0,-35 0 0,1 0 0,-9 0 0,4 0 0,10 0 0,21 0 0,-3 0 0,15 16 0,0-12 0,0 11 0,0-15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5:29:55.4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4516 9243 24575,'-43'-20'0,"16"4"0,1 1 0,-13 3 0,3 4 0,-1-2 0,13-2 0,-1 1 0,-10 8 0,0 2 0,8-7 0,1 0 0,0 7 0,1 2 0,-2-1 0,1 0 0,-13 0 0,-10 0 0,21 0 0,9 0 0,3 0 0,16 16 0,0-12 0,0 12 0,0-16 0,0 7 0,0 11 0,0 17 0,-8-1 0,0 1 0,6-7 0,0 3 0,-2 4 0,-2 3 0,1-3 0,0-9 0,2 0 0,2 16 0,0-1 0,-7-4 0,7-11 0,2-1 0,-1-3 0,0 17 0,0-20 0,0 1 0,0 3 0,0-5 0,0 10 0,0-1 0,0-9 0,0 5 0,8-19 0,-6 12 0,6-16 0,-8 0 0,15 0 0,-11 15 0,28-11 0,-13 20 0,1-22 0,3 6 0,-5-8 0,9 0 0,16 0 0,-21 0 0,17 0 0,-27 0 0,21 0 0,-5 0 0,15 0 0,-6 0 0,-12 0 0,1 0 0,1 0 0,-1 0 0,21-8 0,-17 7 0,-1 0 0,8-7 0,-10 8 0,-3 0 0,-22 0 0,6 0 0,-8-16 0,0-3 0,0-9 0,0-5 0,0-2 0,0-3 0,1 9 0,-2 0 0,-7-3 0,6-17 0,-6 38 0,8-21 0,0 28 0,0-11 0,0 15 0,0-8 0,0 6 0,0-22 0,0 20 0,0-11 0,0-1 0,-16-11 0,14 1 0,1-1 0,-8-1 0,2 1 0,7-11 0,0 15 0,0 23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5:30:59.7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19809 12065 24575,'0'-20'0,"0"-3"0,0 5 0,0-9 0,0-1 0,-16-5 0,12 6 0,-11 7 0,15-4 0,0 23 0,0-23 0,-16 4 0,12-23 0,-12 6 0,16 10 0,0 11 0,0 0 0,0 12 0,0-11 0,0 30 0,0-11 0,0 12 0,0-16 0,0 16 0,0-12 0,-8 11 0,6-15 0,-5 8 0,7 10 0,-16 9 0,12 8 0,-27-7 0,27 5 0,-12-5 0,16-9 0,0-3 0,0-8 0,0-6 0,-16 6 0,12-8 0,-11 0 0,15 15 0,0-11 0,0-12 0,-8-13 0,6-22 0,-6 15 0,8-5 0,0 21 0,0-19 0,0 27 0,0-12 0,0 16 0,0-16 0,0 13 0,0-21 0,0 22 0,0-21 0,8 19 0,10-12 0,9 16 0,8 16 0,-7-12 0,5 11 0,-21-7 0,4-6 0,-16 6 0,15 8 0,-11-13 0,20 29 0,-7-28 0,11 27 0,-9-19 0,-3 5 0,-16-9 0</inkml:trace>
  <inkml:trace contextRef="#ctx0" brushRef="#br0" timeOffset="8666">18380 11712 24575,'0'26'0,"0"-2"0,0 3 0,0 4 0,0 2 0,0 0 0,1 2 0,-2 1-1093,-1 5 1,-1 1 0,0-1 1015,3-4 0,0 0 0,-2 0 77,-5 3 0,-2 1 0,2-2 222,5-4 1,3 0 0,-4-1-223,-13 12 0,0 0 335,14-1 1,1-2-336,-12-11 0,2-3 0,9 14 0,-6-23 1803,8-20-1803,0-20 366,0-7-366,0-22 0,0 9 0,-7 3 0,-1-2 0,6 7 0,0-1 0,-7-10 0,2 0 0,6 10 0,2 1 0,-1-6 0,0 0 0,0 2 0,0 1 0,0 6 0,0 2 0,0-1 0,0 5 0,0 5 0,0 10 0,0 8 0,0 0 0,16-16 0,-12 12 0,19-11 0,-21-1 0,22 12 0,-5-11 0,24 15 0,-6 0 0,7 0 0,-25 0 0,-3 15 0,-8-11 0,-6 27 0,21-19 0,-12 11 0,-2 3 0,10 13 0,-9-12 0,-4-1 0,-6 17 0,0-15 0,-15-4 0,-1 1 0,8 6 0,-12-13 0,1 0 0,17 5 0,-22-21 0,20 6 0,-11-8 0,-1 0 0,12 0 0,-12 0 0,16 0 0,0 0 0,16 0 0,4 0 0,23 0 0,2 0 0,0 0 0,-2 0 0,-8 0 0,8 16 0,-21 3 0,17 9 0,-35 21 0,12-26 0,-16 26 0,0-6 0,-16 4 0,4-19 0,-3-3 0,-9-5 0,-5-5 0,-6-5 0,-1-2 0,4 5 0,-1-2 0,-5-9 0,0 0 0,-9 13 0,12-15 0,19 0 0,16 0 0</inkml:trace>
  <inkml:trace contextRef="#ctx0" brushRef="#br0" timeOffset="10682">18750 12435 24575,'0'-35'0,"0"16"0,0 3 0,16 16 0,-12 0 0,12 16 0,-16 3 0,0 24 0,8-6 0,-8-11 0,2-1 0,9 2 0,1-1 0,-8 14 0,12-14 0,-1-3 0,-11-12 0,12 21 0,-16-28 0,0-4 0,0-4 0,0-28 0,0 21 0,0-7 0,8 10 0,-6 8 0,6 0 0,-8 0 0</inkml:trace>
  <inkml:trace contextRef="#ctx0" brushRef="#br0" timeOffset="12368">18662 12188 24575,'0'-30'0,"0"0"0,0-6 0,0 1 0,0 6 0,0 1 0,0-15 0,0 28 0,0 30 0,0-11 0,0 12 0,0-1 0,0-11 0,0 20 0,16-22 0,-12 21 0,12-19 0,-16 12 0,0-16 0</inkml:trace>
  <inkml:trace contextRef="#ctx0" brushRef="#br0" timeOffset="13916">18786 12188 24575,'0'41'0,"0"-1"0,0-5 0,0 0 0,0 4 0,0-1 0,0-2 0,0 0 0,0 5 0,0-1 0,0-4 0,0-2 0,0-4 0,0 1 0,0 7 0,0 0 0,0 0 0,0-1 0,0-4 0,0-1 0,0-2 0,0-4 0,0 2 0,0-1 0,0-9 0,8-10 0,-6-8 0,5 0 0,-7-8 0,16-25 0,-12 9 0,4-1 0,0 1 0,-8 12 0,0-19 0,0 27 0,0-12 0,0 16 0,15-7 0,-11 5 0,12-22 0,-16 20 0,0-12 0,0 16 0</inkml:trace>
  <inkml:trace contextRef="#ctx0" brushRef="#br0" timeOffset="16884">19103 12612 24575,'0'-35'0,"0"7"0,-8-5 0,6 5 0,-5 9 0,7 3 0,-16 16 0,12 0 0,-12 16 0,1 27 0,12-12 0,2 3 0,-7 9 0,0 2 0,7 3 0,2 0 0,-1-10 0,0-2 0,0 1 0,0-5 0,0-5 0,16-11 0,3-16 0,1 0 0,3-16 0,-21-3 0,6-9 0,0 5 0,0-3 0,-6-9 0,0 0 0,6 8 0,0 1 0,-7-14 0,-2 7 0,1 21 0,0-3 0,0 15 0,15 15 0,-11 13 0,3 8 0,2 4 0,-1-10 0,-1 1 0,-5 16 0,0-2 0,14-6 0,-16 10 0,0-37 0,0 4 0,8-16 0,-6 0 0,6 0 0,7 0 0,5 0 0,7 0 0,7-16 0,-7 4 0,1-21 0,5 6 0,-11-1 0,-1-3 0,-5 7 0,-1-1 0,4-6 0,-4 1 0,-7 3 0,7-5 0,-26 28 0,14-11 0,-20 7 0,9 6 0,-8-6 0,12 8 0,-11 0 0,-1 0 0,12 0 0,-12 0 0,16 8 0,0 10 0,16 17 0,-4-9 0,4 1 0,9 0 0,2 1 0,-7-1 0,0-1 0,6-12 0,-3-1 0,-12 18 0,5-27 0,-16 12 0,0-16 0,0 8 0,0 9 0,-16 11 0,5 15 0,-13-23 0,-1-3 0,1 11 0,-9 3 0,9-27 0,20 12 0,-11-16 0,15 0 0,15 0 0,-3 0 0,37 0 0,-10-16 0,-12 15 0,-1-2 0,-3-13 0,-3 1 0,8 11 0,-11-12 0,7 0 0,-4 12 0,7-11 0,6 7 0,-21 6 0,4-6 0,-16 8 0</inkml:trace>
  <inkml:trace contextRef="#ctx0" brushRef="#br0" timeOffset="49167">4004 15769 24575,'-27'0'0,"-6"0"0,21 0 0,-4 0 0,16 0 0,0-16 0,24 5 0,-3-7 0,22 10 0,0-7 0,-21 11 0,25-12 0,-10 0 0,-5 12 0,15-11 0,-36-1 0,38 12 0,-25-12 0,25 9 0,-22 5 0,-7-6 0,11 8 0,-27 8 0,12-6 0,-16 21 0,0-3 0,0 15 0,0-7 0,0 3 0,0 0 0,0 2 0,2 1 0,1 3 0,0-4 0,-2-2 0,0-1 0,3 8 0,0-3 0,-4-8 0,0-7 0,0 11 0,0-27 0,0 19 0,0-21 0,0 6 0,0 24 0,0-17 0,0 34 0,0-21 0,0-1 0,0-9 0,0-10 0,-26-6 0,-11-4 0,10 2 0,-1 0 0,-5 0 0,-3 0 0,1 0 0,-10 0 0,4 0 0,11 0 0,3 0 0,-16 0 0,19 0 0,22 0 0,-21 0 0,-4 0 0,-11-8 0,11 6 0,-5-22 0,29 5 0,-13-1 0,16-3 0,0-11 0,0-5 0,-1 5 0,2-1 0,6 7 0,2 2 0,0-2 0,1 3 0,10-11 0,-5 3 0,-15 21 0,0-3 0</inkml:trace>
  <inkml:trace contextRef="#ctx0" brushRef="#br0" timeOffset="78954">21961 11501 24575,'25'-18'0,"1"0"0,-3 4 0,1 1 0,3-4 0,-1 1 0,9-12 0,-10 18 0,-1 0 0,7-13 0,-2 14 0,1 0 0,7-18 0,-1 7 0,-3-11 0,10 19 0,-12-21 0,3 21 0,-11-4 0,-3 1 0,-1 11 0,-3-12 0,-8 16 0,-6 0 0,-2-8 0,-18 6 0,7-5 0,-5-9 0,0 12 0,12-12 0,-11 16 0,15 0 0,-8 0 0,29 0 0,1 0 0,23 0 0,-18 0 0,-3 0 0,-3 0 0,8 0 0,-3 0 0,-18 0 0,24 0 0,-32 0 0,0 16 0,0-12 0,0 12 0,-16-9 0,12 11 0,-27 9 0,27 1 0,-14-4 0,-4 1 0,1 14 0,3-12 0,1-1 0,-1 1 0,10-11 0,8 0 0,0-12 0,0 11 0</inkml:trace>
  <inkml:trace contextRef="#ctx0" brushRef="#br0" timeOffset="81167">21908 11465 24575,'-16'-27'0,"12"-6"0,-11 21 0,15-20 0,0 28 0,0-11 0,0 7 0,0 6 0,0-6 0,15-8 0,-11 13 0,12-29 0,0 28 0,-13-11 0,13 15 0,-32 15 0,13-11 0,-13 13 0,0 5 0,4 16 0,-3-4 0,-3 2 0,1-4 0,-1 1 0,-1 6 0,1-2 0,-10 3 0,-3-7 0,27-10 0,4-19 0,4 12 0,27-16 0,-27-16 0,20 12 0,9-11 0,-10 7 0,26 6 0,-22-2 0,-3 0 0,2 4 0,13 0 0,-39 0 0,0 0 0</inkml:trace>
  <inkml:trace contextRef="#ctx0" brushRef="#br0" timeOffset="83417">23107 10866 24575,'-2'15'0,"28"-3"0,-11 21 0,12-15 0,1 0 0,-6 19 0,0-7 0,-1-1 0,-1 2 0,-7-5 0,-3-3 0,-8-11 0,6 19 0,-8-27 0,0 20 0,0-23 0,0 7 0,16 8 0,-12-12 0,11 27 0,-15-11 0,16 7 0,-12-9 0,12-10 0,-16-8 0,0-8 0,0 6 0,0-6 0,0-8 0,0 13 0,0-44 0,0-1 0,-1 10 0,2-4 0,1-2 0,3 0 0,3 7 0,2 1 0,3-3 0,1 2 0,6-2 0,11 5 0,-27 27 0,12 7 0,-16 0 0,0-16 0,8 12 0,-6-12 0,6 16 0,-8-15 0,0 11 0,0-12 0,0 16 0,15 0 0,-11 0 0,12 0 0,0 0 0,-13 0 0,13 0 0,-8-16 0,-6 12 0,6-11 0,-8 15 0</inkml:trace>
  <inkml:trace contextRef="#ctx0" brushRef="#br0" timeOffset="86677">23830 11165 24575,'-25'0'0,"13"0"0,-19 0 0,27 0 0,-12 0 0,1 0 0,11 0 0,-12 16 0,16-4 0,-4 21 0,0 6 0,3-12 0,0-1 0,-3 17 0,0 1 0,4-17 0,0-2 0,0 11 0,0-19 0,0-9 0,8-8 0,10-8 0,9-9 0,9-11 0,-9 1 0,6 9 0,-21-5 0,4 19 0,-16-28 0,15 21 0,-11-23 0,12 7 0,-16 7 0,0 5 0,0 54 0,0 2 0,0-7 0,0 3 0,0-6 0,0-2 0,0 16 0,0-17 0,8-28 0,-6-12 0,7-10 0,5-5 0,3 0 0,2-1 0,3-4 0,3-1 0,0-6 0,3 2 0,-2 16 0,-1 3 0,-4-8 0,3 52 0,-15-1 0,-3 5 0,-1 2 0,-2 4 0,1 0 0,2-2 0,0 0 0,0 0 0,-1 9 0,-2-4 0,-3 10 0,0-41 0,0-8 0,0 0 0,0-24 0,0-13 0,0 2 0,0-1 0,0-13 0,-2 12 0,4 2 0,13-4 0,-14 11 0,2 3 0,28-3 0,-27 13 0,12 15 0,0-16 0,-4 12 0,5-12 0,-9 16 0,-8 16 0,0-12 0,0 27 0,-8-3 0,-9 9 0,-11-10 0,8 5 0,5-28 0,-1 11 0,12-15 0,-11 0 0,7 8 0,6-6 0,-6 6 0,8-8 0,0 16 0,23 3 0,-1 9 0,2-11 0,3-1 0,10 11 0,-14-9 0,-3 0 0,0 1 0,-4 5 0,-9-22 0,-5 6 0,6-8 0,-8 0 0,0 0 0</inkml:trace>
  <inkml:trace contextRef="#ctx0" brushRef="#br0" timeOffset="87967">24501 11113 24575,'0'45'0,"0"-10"0,0 1 0,0 0 0,0 2 0,0 3 0,0 0 0,0-4 0,0-11 0,0-1 0,0 12 0,0 6 0,0-23 0,0-4 0,0-48 0,0 25 0,0-33 0,0 38 0,0-21 0,0 19 0,15-12 0,-11 16 0,12 0 0,-16 0 0,0 0 0,0 0 0</inkml:trace>
  <inkml:trace contextRef="#ctx0" brushRef="#br0" timeOffset="88666">24377 10866 24575,'0'0'0</inkml:trace>
  <inkml:trace contextRef="#ctx0" brushRef="#br0" timeOffset="92342">24801 11501 24575,'0'-20'0,"0"-11"0,0 27 0,0-20 0,-16 22 0,-4-6 0,-7 8 0,-6 0 0,-3-15 0,-1 11 0,10-12 0,-5 32 0,28-12 0,-11 35 0,7-10 0,7 1 0,0 1 0,-7 16 0,8-4 0,0-9 0,8-23 0,10 5 0,17-32 0,-9 4 0,1-3 0,-7-3 0,-1-1 0,7-3 0,-3 0 0,-11-5 0,19 9 0,-27 11 0,12 7 0,-16 23 0,0 14 0,0-3 0,0 3 0,0-4 0,0-1 0,0-1 0,0-2 0,0 14 0,0-23 0,15-20 0,-11-35 0,15 12 0,1-1 0,-8-14 0,-2-1 0,8 6 0,-1 2 0,-7 7 0,-2 1 0,0-17 0,-8 38 0,0 18 0,15 29 0,-12-7 0,-3 8 0,1-2 0,4-10 0,1-2 0,-1 3-148,-3 4 1,-3 3 0,1-1 0,-1-4 147,1 7 0,0-4 0,0-3 0,0-3 0,0 15 0,0-37 0,0 3 0,0-30 0,0-28 589,0 2-589,7 7 0,2 1 0,-5-12 0,11 15 0,1-9 0,-12 35 0,12-11 0,-9-1 0,-5 12 0,6-12 0,8 16 0,-12 0 0,11 16 0,1-12 0,-12 35 0,20-17 0,-22 5 0,5 4 0,-7-27 0,0 12 0,-7-16 0,-11 8 0,-10 25 0,7-15 0,-1 3 0,3 16 0,2 8 0,0-3 0,-3 0 0,1 0-1093,7-7 1,1 0 0,1-1 784,-3 4 0,2-3 308,7 4 0,-4-2 0,1 2 0,6-6 0,2-1 0,-1-4 0,0-1 0,0 22 0,0-22 0,0 8 3276,23-15-2659,-1-4-617,6-12 0,3-8 0,-8-10 0,1-4 0,7 4 0,-2-3 0,-5-16 0,-2-3 0,0 9 0,-1 0 0,-6-9 0,-3 3 0,6 2 0,5-9 0,-19 38 0,12-5 0,-16-9 0,-24 12 0,18-12 0,-33 16 0,35 0 0,-35 24 0,28 0 0,1 5 0,-12 6 0,0 4 0,8 8 0,1 2-202,1-14 0,0-1 1,3 1 201,3-1 0,3-1 0,0 0 0,-6 17 0,2-2 0,6-7 0,2-4 0,-2-9 0,2-3 0,15 19 0,27-25 0,-9-6 0,5-2 0,-6-9 0,3-2 0,0 0 0,2 2 0,1 1 0,0-1 0,-5-2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5:34:25.0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22208 15099 24575,'0'27'0,"0"1"0,0 7 0,0 4 0,0-17 0,0 2 0,0 3 0,0 10 0,-16-10 0,12 5 0,-12-20 0,16 5 0,0 7 0,0-20 0,0 11 0,0 9 0,0 13 0,0 2 0,0-6 0,0-1 0,0-1 0,0 5 0,0-13 0,0-21 0,0 22 0,0-5 0,0 9 0,0 21 0,-7-10 0,5-2 0,2 2 0,-8 10 0,7-19 0,2-1 0,-1 14 0,0-6 0,0 7 0,0-17 0,0 6 0,0-5 0,0 15 0,0-6 0,0 6 0,0 0 0,0-13 0,0 1 0,0 2 0,0-1 0,0-4 0,0-1 0,0 22 0,0-22 0,0-7 0,0-5 0,0-7 0,0-6 0,0 45 0,4-8 0,0 2 0,-4 6 0,2 3 0,5-11 0,2 2 0,-2-2 0,-5 4 0,0-6 0,14 10 0,-16-7 0,0-38 0,0 21 0,0-19 0,0 27 0,0-19 0,0 22 0,0-23 0,0 5 0,0-40 0,15 19 0,-11-35 0,12 21 0,-16-9 0,0 11 0,0-7 0,0 20 0,0-27 0,0 27 0,0-12 0,0 16 0,0-8 0,0-17 0,0-6 0,0 2 0,0-3 0,0-3 0,0-4 0,0 1 0,0-8 0,0 2 0,0 3 0,0 2 0,0 6 0,0 5 0,0 0 0,0 5 0,0-10 0,0-1 0,0-3 0,1 3 0,-2-1 0,-7-11 0,0 0 0,7 18 0,-2 1 0,-5 0 0,1 2 0,7-11 0,0 19 0,0 9 0,0-8 0,0-11 0,0 2 0,0-3 0,0-6 0,0-3 0,0-10 0,0-2 0,0 13 0,0 0 0,0 0 0,0-10 0,0 0 0,0-1 0,0 2 0,0 17 0,0 1 0,1 1 0,-2-1 0,-7-6 0,0 0 0,4-16 0,-8 26 0,1 1 0,9-18 0,-6 37 0,8-13 0,0 16 0,0 0 0</inkml:trace>
  <inkml:trace contextRef="#ctx0" brushRef="#br0" timeOffset="102588">4392 11765 24575,'-19'0'0,"-5"0"0,-9 0 0,9 0 0,-25 0 0,38 0 0,-21 0 0,28 0 0,-27 0 0,19 0 0,-5 0 0,-23 0 0,25 0 0,-34 0 0,21 16 0,-15-12 0,22 11 0,-19 1 0,21-12 0,-9 12 0,-5-8 0,21-7 0,-3 7 0,15-8 0,0 0 0,0 16 0,0 4 0,0 7 0,0 6 0,0 3 0,0-10 0,0 1 0,0 4 0,0 16 0,0-20 0,0 18 0,0 1 0,0-3 0,0 0 0,0-6 0,0 6 0,0-15 0,0 5 0,0-6 0,0-7 0,0-4 0,0-16 0,15 0 0,-11 0 0,20 0 0,-22 0 0,6 7 0,-8-5 0,15 6 0,28 8 0,-1-12 0,-2 3 0,2 2 0,-18-1 0,1-1 0,11-4 0,4-2 0,8 7 0,-2 0 0,-14-7 0,-1-2 0,13 1 0,-6 0 0,-18 0 0,11 0 0,-27 0 0,12 0 0,-16-16 0,0 12 0,0-11 0,0-1 0,0 12 0,0-12 0,0 16 0,0-8 0,0 6 0,0-5 0,0-9 0,0-4 0,0-7 0,0-22 0,0 25 0,0-25 0,0 22 0,0-8 0,0 7 0,0-5 0,0 5 0,0 1 0,0 9 0,0-5 0,0 19 0,0-27 0,0 27 0,0-12 0,0 16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5:35:08.8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14270 5415 24575,'0'-29'0,"0"-1"0,1-1 0,-2-2 0,-6-11 0,-1-1 0,7 12 0,-2 2 0,-13 4 0,0 3 0,12-9 0,-19 21 0,5-4 0,-9 16 0,-2 8 0,-1 8 0,-2 10 0,-1 8-340,8-5 0,-3 4 1,1 2-1,3 0 340,-1 8 0,3 1 0,1 2 0,3-6 0,0 2 0,2 0 0,1-3 0,2-2 0,2-2 0,2 0-191,4 1 1,2 0 0,-1-4 190,-6 2 0,4-3 0,13-5 0,2-1 0,-4 0 0,2-1 0,8-4 0,3-1 0,4 7 0,-1 1 659,-6-4 0,2-3-659,14-4 0,2-4 612,6 5-612,-12-4 0,-1-2 0,10-7 0,-19 11 0,-9-30 0,-8 3 0,7-10 0,2-5 0,-7-7 0,0-3 0,6-7 0,-1-4-264,-5 9 1,-3-2-1,0 0 264,1 2 0,0 0 0,0 1 0,0 2 0,0 0 0,0 0-8,0 1 0,0 0 0,0 1 8,0-7 0,0 2 0,2 10 0,-4 3 0,-13-7 0,11 9 0,-12 5 0,8-1 0,6 4 0,-5 16 0,7 0 0,0 0 0</inkml:trace>
  <inkml:trace contextRef="#ctx0" brushRef="#br0" timeOffset="1421">14411 5362 24575,'0'26'0,"0"-2"0,0 3 0,0 14 0,0-8 0,0 0 0,0 5 0,0-13 0,0 1 0,0 0 0,0 1 0,0 20 0,0-4 0,0-10 0,0-6 0,0-7 0,16-4 0,-12-8 0,27 25 0,-27-2 0,12 12 0,-16-25 0,0 6 0,8-36 0,-6 24 0,6-36 0,-8 6 0,0-25 0,0 12 0,-2 0 0,4-3 0,4 7 0,3-1 0,3-2 0,3-3 0,1 0-298,2 0 1,1 0 0,1-1 297,3-6 0,1-2 0,0 3 0,-3 7 0,0 2 0,-3 0 0,-3-16 0,0 6 0,6 19 0,-3 4 0,-14-6 0,12 23 0</inkml:trace>
  <inkml:trace contextRef="#ctx0" brushRef="#br0" timeOffset="3972">14958 5662 24575,'16'10'0,"-4"-10"0,11-6 0,3-6 0,-3-15 0,10-1 0,-25-21 0,8 26 0,-14-10 0,0 1 0,14 16 0,-16-31 0,0 44 0,0-21 0,0 22 0,-16-6 0,4 8 0,-21 0 0,21 0 0,-19 0 0,27 24 0,-20 13 0,22 0 0,2 4 0,-7-9 0,-2 1 0,2 0-365,4 1 1,3-1 0,-1 0 364,-7 17 0,0-4 0,7-17 0,2-3 0,-1 23 0,0-21 0,0-9 0,16-3 0,-4-16 1093,37 0-1093,-26-16 0,26 12 0,-21-27 0,7 4 0,-14 9 0,1-2 0,0-12 0,1-2 0,7 2 0,1-1 0,-12 5 0,-1-2 0,0 0 0,0 0 0,-1 0 0,1 2 0,5-5 0,-3 1 0,-10 0 0,-1 5 0,15 8 0,-22 3 0,6 16 0,7 31 0,-5-9 0,0 3 0,4 21 0,-1 4-192,-6-14 1,-2 0 0,1 0 191,2 1 0,1-1 0,-3-1 0,-4 3 0,0-4 0,7-3 0,-2-5 0,-7 2 0,0-9 0,0-19 0,0-19 574,0-24-574,0 13 0,0-1 0,0-5 0,0-1 0,0-7 0,0 0 0,0 3 0,0 2 0,0 10 0,0 3 0,0-23 0,0 37 0,16-19 0,3 11 0,9-7 0,-3 18 0,-1 0 0,-9-14 0,25 19 0,-38-12 0,21 16 0,-19 0 0,12 23 0,-16-1 0,-16 21 0,4 0 0,-21-6 0,6-9 0,7 3 0,4-27 0,8 12 0,6-8 0,-5-6 0,7 21 0,0-3 0,0 7 0,0 22 0,0-33 0,0 15 0,0-15 0,0-12 0,7 12 0,27-9 0,5-5 0,-13 2 0,1 0 0,7-3 0,-2-2 0,10 1 0,-17 0 0,1 0 0,7 0 0,-21 0 0,3 0 0,-15 0 0</inkml:trace>
  <inkml:trace contextRef="#ctx0" brushRef="#br0" timeOffset="6153">16228 5151 24575,'0'25'0,"0"2"0,0 9 0,0-9 0,0-9 0,0-10 0,8 7 0,-6 5 0,21 23 0,-19-6 0,11-11 0,2-1 0,-6 12 0,7-9 0,-10 3 0,-8-27 0,0 20 0,0 9 0,0 6 0,-1-6 0,2 3 0,7 0 0,0-2 0,-4 15 0,4-19 0,-1-3 0,-7 1 0,-15-9 0,11-3 0,-12-16 0,16 0 0,0 0 0,0 0 0</inkml:trace>
  <inkml:trace contextRef="#ctx0" brushRef="#br0" timeOffset="7420">16158 5750 24575,'19'-15'0,"13"11"0,-5-28 0,-5 19 0,1-1 0,-1-5 0,1 1 0,8 4 0,-3 0 0,-5-9 0,9 21 0,-32-6 0,0 8 0</inkml:trace>
  <inkml:trace contextRef="#ctx0" brushRef="#br0" timeOffset="8655">16457 5239 24575,'0'27'0,"0"22"0,0-10 0,0-6 0,0 3 0,0 0 0,0-1 0,0 14 0,0-12 0,0-2 0,0-11 0,0 9 0,0-25 0,16-8 0,-12 0 0,27 0 0,-27 0 0,20 0 0,-7-8 0,11-25 0,-9 17 0,-1-6 0,-4 5 0,-10 15 0,11-22 0,-15 20 0,0-11 0,0 15 0</inkml:trace>
  <inkml:trace contextRef="#ctx0" brushRef="#br0" timeOffset="9250">16440 5115 24575,'0'0'0</inkml:trace>
  <inkml:trace contextRef="#ctx0" brushRef="#br0" timeOffset="10355">16845 4551 24575,'0'25'0,"0"-1"0,0 3 0,0 5 0,0 1 0,0 10 0,0 2 0,0-5 0,0 0 0,0 4 0,0-1 0,0-4 0,0 2 0,0-7 0,0 1 0,0 0 0,0 11 0,0 0 0,0-11 0,0 0 0,0-1 0,0 8 0,0-4 0,0-9 0,0-3 0,0 23 0,0-37 0,0-12 0,16-12 0,19-21 0,-12 11 0,1 1 0,3 5 0,-1 0 0,1-9 0,-3 1 0,-2 13 0,1-5 0,-23 16 0,0-16 0,0 12 0,0-11 0,0 15 0</inkml:trace>
  <inkml:trace contextRef="#ctx0" brushRef="#br0" timeOffset="11588">16740 5080 24575,'9'-10'0,"15"2"0,-20 8 0,12 0 0,-16 0 0,15-15 0,-3-5 0,21 0 0,-5-3 0,7 21 0,-15-22 0,-5 21 0,-15-13 0</inkml:trace>
  <inkml:trace contextRef="#ctx0" brushRef="#br0" timeOffset="12803">17163 4604 24575,'0'38'0,"0"0"0,0 2 0,0 3 0,0-7 0,0 3 0,0-1 0,0 1 0,0 1 0,0-3 0,0 6 0,0-2 0,0 4 0,0-8 0,0-15 0,0 17 0,0-19 0,0 7 0,0 7 0,0-23 0,0 21 0,0-44 0,8 24 0,9-44 0,19 21 0,-9-5 0,-1-2 0,5-9 0,8 7 0,-37 4 0,6 1 0,-8 11 0,0-12 0</inkml:trace>
  <inkml:trace contextRef="#ctx0" brushRef="#br0" timeOffset="13886">17004 4763 24575,'20'0'0,"3"0"0,-5 0 0,-6 0 0,3 0 0,1 0 0,-12 0 0,12 0 0,-1 0 0,-11 0 0,20 0 0,9 0 0,-9-16 0,9 12 0,-25-12 0,-8 16 0</inkml:trace>
  <inkml:trace contextRef="#ctx0" brushRef="#br0" timeOffset="16103">17339 5203 24575,'0'-43'0,"0"13"0,0 0 0,8-19 0,1 15 0,0 1 0,-3 6 0,0 1 0,9-13 0,1 6 0,-12 9 0,12 4 0,-1 1 0,-3 3 0,6 16 0,-11 0 0,-7 16 0,0 3 0,-3 16 0,-1 5 0,3-14 0,0 1 0,-2 11 0,0 7 0,1-5 0,2-4 0,0-1 0,0 9 0,0-2 0,0 1 0,0-25 0,0-18 0,39-33 0,-23 13 0,1 0 0,21-6 0,1-1 0,-19 5 0,-1 1 0,7 7 0,-3 1 0,-11-5 0,3 10 0,-15 8 0</inkml:trace>
  <inkml:trace contextRef="#ctx0" brushRef="#br0" timeOffset="16806">17392 4551 24575,'0'0'0</inkml:trace>
  <inkml:trace contextRef="#ctx0" brushRef="#br0" timeOffset="16920">17392 4551 24575,'0'0'0</inkml:trace>
  <inkml:trace contextRef="#ctx0" brushRef="#br0" timeOffset="19354">17780 4692 24575,'0'20'0,"0"11"0,0 12 0,0 6 0,0 1 0,0 0 0,0-23 0,0-1 0,0 15 0,0 0 0,0 4 0,0 0 0,0-2 0,0-7 0,0-17 0,0-3 0,0-47 0,0-1 0,-1 7 0,2-3 0,7 3 0,0-1 0,-7 0 0,2 0 0,12-1 0,1-1 0,-9-11 0,-2 1 0,3 13 0,2 1 0,13-19 0,-19 12 0,27 27 0,-27-12 0,12 16 0,0 0 0,-12 0 0,11 0 0,-15 16 0,8 3 0,-6 9 0,-2 3 0,8 18 0,-7-18 0,-2-1 0,1 13 0,0-23 0,0 3 0,0-21 0,0 6 0,0-8 0,0 16 0,0-12 0,0 11 0,16 1 0,-12 11 0,11 11 0,-15-11 0,0-11 0,16-1 0,-12-11 0,12 12 0,-9-32 0,11-3 0,3 1 0,1 0 0,10-9 0,-7 17 0,-1 2 0,-13 1 0,5 7 0</inkml:trace>
  <inkml:trace contextRef="#ctx0" brushRef="#br0" timeOffset="21147">18327 4974 24575,'-16'-19'0,"13"3"0,-21 16 0,6 0 0,7 0 0,-21 0 0,28 0 0,-19 16 0,21 11 0,-2 2 0,0 3 0,4 17 0,0-23 0,0-1 0,0 8 0,8-21 0,-6 3 0,21-15 0,-3-15 0,7 3 0,-17-11 0,-2-3 0,16 3 0,-14-2 0,-1 1 0,11-4 0,-5 8 0,-15 5 0,0 30 0,0 12 0,0 5 0,0 11 0,0 6-433,2-11 1,0 4-1,1 1 1,-2-1 432,0-3 0,-2 0 0,1 0 0,2 1 0,3 3 0,2 2 0,0-1 0,-2-2-191,-3 2 1,-2-3-1,2 0 191,3 0 0,1 0 0,-2-4 0,-3 1 0,-2-1 0,1 10 0,0-2 0,0 4 0,0-15 0,0-2 0,0 6 1677,0 5-1677,0-16 625,-15-9-625,11-10 0,-20-8 0,22 0 0,-21-8 0,19-41 0,-12 6 0,17 4 0,6-7 0,1-1-733,-1 3 1,1-1 0,4-3 732,1 11 0,2-2 0,2-1 0,0 0 0,-2 0 0,-3 1 0,0-1 0,-1 1 0,1 0 0,1 0 0,4 1 0,3 0 0,0 1 0,-1 0 0,-2 3 0,0-8 0,-2 3 0,0 1 0,-3-1 0,-1 0 0,1 9 0,11-2 0,-21 1 0,6 31 0,-8 0 0,0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5:37:46.3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8361 10989 24575,'30'0'0,"-1"0"0,12 0 0,2 0 0,-4 0 0,-17 0 0,21 8 0,-23-6 0,3 6 0,-21-8 0,22 0 0,-20 15 0,11-11 0,-15 12 0,0-16 0,0 16 0,0-12 0,0 11 0,0-15 0,0 16 0,0-4 0,0 13 0,0 6 0,0 5 0,0 1 0,0 5 0,0 0 0,0-5 0,0-3 0,0 15 0,0-22 0,0 1 0,0 5 0,0-6 0,0 9 0,0-9 0,0 7 0,0-23 0,0 21 0,-15-28 0,11 11 0,-21-12 0,-5-6 0,-3 3 0,2 0 0,1 0 0,2 0 0,13 0 0,15 0 0,0 0 0</inkml:trace>
  <inkml:trace contextRef="#ctx0" brushRef="#br0" timeOffset="45191">11519 8943 24575,'25'0'0,"0"0"0,23 0 0,-22 0 0,0 0 0,0 0 0,-1 0 0,13 0 0,-11 0 0,4 0 0,-27 0 0,20 0 0,-22 0 0,6 0 0,-16 8 0,6-6 0,-3 19 0,2 13 0,2 12 0,2 6 0,-1-13 0,0 2 0,0 2-403,0-2 0,-1 2 0,1 1 0,1-1 403,1-5 0,0-1 0,0 1 0,0-1 0,-1 3 0,-1 0 0,0 0 0,1 1 0,0 2 0,1 1 0,0 0 0,1 0 0,0-2 0,1 0 0,0 0 0,0 0 0,1 0 0,0-1 0,0 1 0,0 2 0,0-3 0,1 2 0,0 1 0,-1 0 0,0-3 0,0 3 0,0-2 0,-1 0 0,0 1 0,-1 3 0,-1 0 0,0 0 0,-1-2 0,-1 4 0,0-2 0,0-3 0,0 5 0,0-4 0,0-8 0,0-1 0,0 2 0,0-2 0,0 14 0,0-17 0,0-1 0,0 12 0,0-25 0,0 5 1612,0-19-1612,0 12 0,-24-16 0,-5 0 0,-8 0 0,-2 0 0,9 0 0,1 0 0,-17 0 0,0 0 0,13 0 0,1 0 0,-3 0 0,-1 0 0,6 0 0,0 0 0,-2 0 0,3 0 0,-10 0 0,12 8 0,5 0 0,10-4 0,-4 11 0,16-15 0,0 0 0,0-15 0,16-5 0,-4-7 0,21 9 0,6 2 0,-2-11 0,-3 17 0,-1 0 0,0-21 0,-21 43 0,-12-24 0,-4 28 0,-19-1 0,-11 5 0,11-1 0,-8 1 0,-3 0 0,6-10 0,1 1 0,-1 15 0,-1-1 0,3-14 0,2 0 0,5 10 0,4-3 0,3-14 0,-3 12 0,38-16 0,-1 7 0,21 11 0,-23-6 0,11 19 0,-19-27 0,5 12 0,-9-16 0,8 0 0,-12-16 0,11 12 0,-15-12 0</inkml:trace>
  <inkml:trace contextRef="#ctx0" brushRef="#br0" timeOffset="47099">11254 9066 24575,'20'0'0,"11"0"0,-27 0 0,12 0 0,-9 0 0,-5 0 0,22 0 0,-20 0 0,11 0 0</inkml:trace>
  <inkml:trace contextRef="#ctx0" brushRef="#br0" timeOffset="48180">11289 9031 24575,'20'0'0,"19"0"0,-17 0 0,3 0 0,1 0 0,-5 0 0,18 0 0,-35 0 0,20 0 0,-7 0 0,11 0 0,7 0 0,-15 0 0,-5 0 0,-15 0 0</inkml:trace>
  <inkml:trace contextRef="#ctx0" brushRef="#br0" timeOffset="49982">11254 9084 24575,'0'-41'0,"16"2"0,-16 11 0,4 3 0,27-3 0,-27 13 0,12 15 0,-16 15 0,0-11 0,-16 12 0,12-16 0,-12 8 0,16-6 0,0 21 0,0-19 0,-15 28 0,11-13 0,-12 9 0,0 5 0,12-6 0,-11-7 0,15 3 0,-8-21 0,6 6 0,-6-8 0,16 0 0,10 0 0,25-8 0,-20 0 0,1-1 0,6 3 0,0 0 0,2-10 0,-3 1 0,10 11 0,-5-12 0,-26 16 0,-8 0 0</inkml:trace>
  <inkml:trace contextRef="#ctx0" brushRef="#br0" timeOffset="53777">13159 9684 24575,'-35'0'0,"-8"0"0,5 0 0,-5 0 0,24 0 0,-21 15 0,11 21 0,7-14 0,-1 3 0,0 4 0,3 3 0,10-2 0,0 0 0,-6-2 0,1-1 0,12 0 0,2-1 0,-15 17 0,16-15 0,16 5 0,19-6 0,-1-13 0,3 0 0,-8 2 0,1 1 0,8-4 0,-2 2 0,-17 2 0,-1 1 0,25 1 0,-7 5 0,-17-22 0,-3 21 0,-16-19 0,0 28 0,-16-21 0,-19 23 0,13-20 0,-3-1 0,-6 1 0,-4 1 0,1-1 0,-9 6 0,0-2 0,10-9 0,-1 0 0,3 0-906,-6 8 0,5-3 906,-3-10 0,17 12 0,10-16 0,8 0 0,0 0 0</inkml:trace>
  <inkml:trace contextRef="#ctx0" brushRef="#br0" timeOffset="57184">13212 10266 24575,'0'27'0,"0"22"0,0-25 0,0 9 0,16-25 0,11-16 0,10-10 0,-11 13 0,-1-1 0,12-26 0,7 28 0,-25-19 0,5 21 0,-22-6 0,5-8 0,-7 13 0,0-13 0,0 16 0,0-16 0,0 12 0,0-11 0,0-9 0,16-13 0,-12-2 0,12 5 0,-16 34 0,0 2 0,0 22 0,0-20 0,0 27 0,0-19 0,0 37 0,0-22 0,0 1 0,0 4 0,0 0 0,0-1 0,0-1 0,0 13 0,0-23 0,0 3 0,0-21 0,15-2 0,-3-2 0,21-21 0,-12 10 0,2-2 0,3-2 0,4-4 0,0-1 0,-2-4 0,1-2 0,0 1-136,5 3 1,2 1-1,-2-4 136,-9-2 0,-1-3 0,-2-1 0,1 3 0,3 3 0,-1 2 0,-2-3 0,3-11 0,-3-3 0,-1 3 0,1 3 0,-3 0 0,-1-7 0,-5 2 0,-7 15 0,-2 3 0,11-20 0,-16 11 0,0 28 0,-16-11 0,-11 46 0,-10-2 0,-3 5 0,13 6 0,1 4 0,4-15 0,-2 0 0,4 1 0,1 12 0,4 0 0,1 1 0,1 3 0,5-4 0,2 3 0,0-1 0,0-8 0,0-1 0,3 0 0,5 3 0,4 0 0,1-5 203,1-4 1,4-5-204,15 3 0,5-3 0,1-5 0,-1 0 0,-8 3 0,1-1 0,5-11 0,-6-1 0,-20 7 0,20-16 0,-22 0 0,6 0 0,-8-16 0,0-19 0,0-12 0,-18 16 0,-4 1 0,11 6 0,-3 3 0,-12 6 0,1 3 0,7-4 0,11 16 0,14 0 0,17-12 0,12-9 0,0-1 0,2 1 0,0-1 0,4-3-604,-3 1 0,3-1 0,3-2 0,-2-1 0,-2 0 604,-8 3 0,-2 0 0,0 0 0,-1-1 0,1 2 0,11-5 0,1 0 0,-2 1 0,-6-2-164,-6-4 0,-6-2 1,2 2 163,3 6 0,1 2 0,-4 0 0,-5-10 0,-3 1 0,6 8 0,-3 1 0,0-17 0,-4 24 2935,-32 58-2935,3 0 0,-2 6 0,4-2 0,-2 4 0,0-2-98,-1-2 1,-1-2 0,1 1 97,5 0 0,1 1 0,-2-1 0,-6 0 0,-3 0 0,5-2 0,5 8 0,2 0 0,-4-11 0,-1 1 0,4-5 0,8 6 0,0 10 0,0-37 0,0 3 0,15 1 0,16-9 0,5-2 0,-6 3 0,3 1 0,5 0 0,5-1 0,1-1 0,3-5 0,1-2 0,-4 2 0,0 6 0,-2-1 289,-1-3 0,1-3 1,-13-6-290,-17-10 0,4 11 0,-16-12 0</inkml:trace>
  <inkml:trace contextRef="#ctx0" brushRef="#br0" timeOffset="58335">14711 9878 24575,'30'0'0,"-1"0"0,2 0 0,3 0 0,9 0 0,2 0 0,-1 0 0,0 0 0,-3 0 0,-2 0 0,-2 0 0,-3 0 0,-7 0 0,-1 0 0,17 0 0,-23 0 0,-5 0 0,-15 0 0,0 0 0</inkml:trace>
  <inkml:trace contextRef="#ctx0" brushRef="#br0" timeOffset="62185">15470 9895 24575,'0'47'0,"0"-13"0,0-3 0,0 0 0,0 13 0,0-27 0,0 7 0,0-5 0,0 9 0,15-11 0,13 7 0,17-4 0,-15-10 0,1-1 0,16 7 0,-4-16 0,-10 0 0,-21 0 0,19 0 0,-27-32 0,20 1 0,-15-5 0,-1-4 0,5 3 0,2 1 0,2-4 0,1 0 0,-4-5 0,-1 4 0,5-1 0,-10 3 0,-8 39 0,0 16 0,0 11 0,-4 8 0,0 7 0,3-8 0,1 2 0,-1 2-356,-1-3 1,0 2-1,0 1 1,0 2 355,2 3 0,-1 3 0,2 1 0,-1-1 0,0-4-1093,0 5 1,0-4 0,0 2 365,0 1 1,0 3 0,0-1 0,0-5 726,0 8 0,0-4-239,0-9 0,0 2 0,0 0 239,0 4 0,-1 1 0,2-3 0,3 5 0,0-2 0,-3 3 0,0-4 0,4-15 0,-2-3 453,-5 5 1,-4-1-454,-12 15 3276,-9-17-279,-8-13-1856,15-15-1141,-3 0 0,21-15 0,-6 11 0,-8-20 0,12 7 0,-11-19 0,12 1 0,6-6 0,0 7 0,3-3 0,0 0-474,2-7 1,1-1-1,2-1 474,0 7 0,2 0 0,1-1 0,1 1 0,1-2 0,3 0 0,-1 2 0,-1 1 0,0 1 0,-2 2 0,2 1 0,2-1 0,1 0 0,-2 7 0,9 1 0,-6 10 0,1 1 0,16-12 0,5 9 0,-16-5 0,7 6 1421,-23 7-1421,5-5 0,-14 37 0,-4 13 0,2 2 0,0 4 0,1-5 0,-1 2 0,-1 1-323,-3 4 1,-2 1 0,0-1 322,2 0 0,1-2 0,-1 2 0,-2 3 0,1 1 0,-2-2 0,-1-3 0,-1-1 0,2-3 0,6 4 0,-1-4 0,-7-9 0,2-7 0,7-9 0,0-59 0,-1 17 0,1-5 0,1-2-373,2-1 0,1-3 0,0-1 0,1 0 373,-2 0 0,-1-1 0,1 0 0,0 3 0,2-4 0,1 2 0,1 2 446,6-9 1,-3 4-447,-8 18 0,0 1 0,13 0 0,2 1 0,-6-12 0,5 10 0,2 3 0,9 3 783,-9-7 0,0 1-783,9 3 0,-3 2 0,1 1 0,14 3 0,-6 6 0,3 1 0,-1 9 0,0 0 0,-2-6 0,-1 0 0,3 7 0,-1 2 0,11-1 0,-18 0 0,-11 0 0,-16 16 0,0-4 0,-16 21 0,-3-11 0,-5-1 0,-7 3 0,-3-1 0,6-5 0,-2 1 0,0-3 0,-6 3 0,0-3 0,-3 1 0,1 0 0,10 1 0,1-1 0,0-6 0,1 0 0,-1 12 0,-4-23 0,27 0 0,19 0 0,14-3 0,5-2 0,7-3 0,2-1 0,-4 1 0,3-1 0,-3-2-498,-8-2 0,-1-2 1,1 0 497,3 3 0,2 0 0,-2-1 0,-4-3 0,-1-1 0,0-1-82,1 1 1,-1-1 0,0 0 81,12-9 0,-1-1 0,-4-2 0,-2-1 0,-2 1 0,-3 0 0,-6 2 0,-1 1 0,1-1 0,-3 3 0,0-3 0,3-3 1473,-21 27-1473,6-12 264,-8 9-264,0 5 0,-8-22 0,-9 20 0,-11-27 0,8 27 0,-3-12 0,5 16 0,-17 0 0,9 14 0,-1 4 0,3-4 0,1 3 0,0 12 0,3 3 0,3-2 0,1 0 0,1-6 0,2-1 0,3 7 0,1-1 0,-7 9 0,16-3 0,0 14 0,0-22 0,0 1 0,0 0 0,0 1 0,-2-2 0,4-4 0,14-5 0,-12-10 0,27 8 0,-27-12 0,12 11 0,-16-15 0,7 0 0,-5 0 0,22 0 0,-5 0 0,25 0 0,-18 0 0,0 0 0,14 0 0,-7 0 0,-10 0 0,5-15 0,5 10 0,3-2 0,-15-10 0,1 0 0,11 12 0,-2-1 0,-3-26 0,-9 28 0,-3-11 0</inkml:trace>
  <inkml:trace contextRef="#ctx0" brushRef="#br0" timeOffset="274154">4004 10407 24575,'20'0'0,"3"0"0,11-8 0,-11 6 0,26-6 0,-21 8 0,7 0 0,-15 0 0,3 0 0,-21 0 0,6 0 0,-8 0 0,0 0 0,0 8 0,0-6 0,0 6 0,0 8 0,0-12 0,0 27 0,16-4 0,-12 11 0,11-16 0,1-1 0,-12 6 0,12-9 0,-16 5 0,0-19 0,0 12 0,0-16 0,0 16 0,0-13 0,0 21 0,0 9 0,0-17 0,0 31 0,0-43 0,0 12 0,0-16 0,0 7 0,0-5 0,0 6 0,0 8 0,0 4 0,0 7 0,0 6 0,0-21 0,0 4 0,-16-16 0,-4 0 0,-7 0 0,-7 0 0,7 0 0,-8 0 0,7 0 0,-5 0 0,6 0 0,7 0 0,4 0 0,8 0 0,6 0 0,-21 0 0,19 0 0,-12 0 0,16 0 0,-15-16 0,11 12 0,-12-19 0,16 5 0,0-17 0,-8-3 0,6-5 0,-6 24 0,8 3 0,0 0 0,0 12 0,0-11 0,0 7 0,0-10 0,0-9 0,0-1 0,0-5 0,0 21 0,0-19 0,0 27 0,0-27 0,0 19 0,0-6 0,0-5 0,0 3 0,0 1 0,8-5 0,10 6 0,9 7 0,1-21 0,5 28 0,-21-19 0,19 21 0,-27-6 0,20 8 0,-22 0 0,21 0 0,-19 0 0,27 0 0,-27 0 0,12 0 0,-16 0 0,0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9T16:01:55.9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16757 7461 24575,'-10'34'0,"-1"0"0,1 0 0,2 11 0,1 2 0,-2 2 0,-2-7 0,-3 0 0,1 2 0,0 1-656,5-4 1,1 1-1,1 2 1,-1-2 0,0-2 604,-2 2 1,0-2-1,0-2 1,1-1 50,1 6 0,1-1 0,-1-5 544,-2 0 0,3-8-544,6-9 570,-16 11-570,12-11 0,-12 0 0,16-5 1821,0-15-1821,0 0 0,16 0 0,4 0 0,15-15 0,0 11 0,0-28 0,-15 28 0,11-11 0,-11 15 0,15 0 0,-15 0 0,11 0 0,-11 15 0,15-11 0,-15 12 0,-5-16 0,-15 0 0,16 0 0,-12 0 0,12 0 0,-16 0 0</inkml:trace>
  <inkml:trace contextRef="#ctx0" brushRef="#br0" timeOffset="1614">17392 8326 24575,'-19'-20'0,"-13"4"0,28 16 0,-27 0 0,11 0 0,-4-1 0,-3 2 0,-12 15 0,5-8 0,2 4 0,8 23 0,0-18 0,1 1 0,4 17 0,-17 1 0,17-17 0,3-3 0,16 0 0,0-12 0,0 11 0,0 1 0,0 4 0,0-1 0,0-3 0,31-16 0,-5-7 0,3-2 0,15 2 0,2-5 0,-15-8 0,-1-4 0,-1 1 0,9 2 0,-5-1 0,-4-19 0,-7-1 0,-2 3 0,-5 4 0,-15 4 0,0 42 0,0-22 0,0 42 0,0-11 0,16 15 0,-12-16 0,15-3 0,1 0 0,-14 3 0,17 1 0,-23-4 0,16-1 0,-12-11 0,12 12 0,-1-16 0,-11 0 0,12-16 0,0 12 0,-12-11 0,11 15 0,-15 0 0</inkml:trace>
  <inkml:trace contextRef="#ctx0" brushRef="#br0" timeOffset="3065">17763 7849 24575,'0'45'0,"0"0"0,0-9 0,0 2 0,0 0 0,0 8 0,0 0 0,0-1 0,0-8 0,0-2 0,0-1 0,0 10 0,0-5 0,0 0 0,0-13 0,0-1 0,0-6 0,0-19 0,0-51 0,0 8 0,0 2 0,0 0 0,0 2 0,-2 12 0,4 3 0,13 4 0,5 4 0,0 16 0,11 0 0,-11 0 0,-1 0 0,-3 0 0,-1 16 0,-11 4 0,12 15 0,-15-10 0,-2 1 0,2 1 0,-2 1 0,-6-1 0,-2 1 0,9 6 0,-4-2 0,-10-12 0,-3 0 0,8 6 0,-1-1 0,-26-6 0,1 12 0,15-27 0,-11 12 0,27-16 0,-27 0 0,27 0 0,-12 0 0,16 0 0</inkml:trace>
  <inkml:trace contextRef="#ctx0" brushRef="#br0" timeOffset="5939">18115 8431 24575,'36'0'0,"-17"0"0,13 0 0,-28 0 0,11 0 0,-15-15 0,0 11 0,-15-28 0,-5 29 0,-15-13 0,15 16 0,-11 0 0,11 0 0,-15 16 0,0-13 0,-1 29 0,1-13 0,0 1 0,15 11 0,5-11 0,15 15 0,0 1 0,0-1 0,0 0 0,0 0 0,15-15 0,20 11 0,-9-20 0,3-2 0,6 1 0,1-1 0,-1 1 0,0-4 0,1-5 0,-1-2 0,0 1 0,1 0 0,7 2 0,0-4 0,-6-11 0,0-5 0,-4 6 0,0 0 0,-5-3 0,-6-11 0,-2-3 0,16-4 0,-2-1 0,-21 0 0,-2-2 0,4 6 0,3 0 0,0-1-296,-1-3 0,0-1 0,0-1 296,1-5 0,0 0 0,0 1 0,1 3 0,-1 1 0,0-1 0,1-1 0,-1-1 0,-4 3 0,-4-2 0,0 3 0,7 3 0,-3 5 0,-10 8 0,-4 3 0,-19 47 0,-6-9 0,-1 3 0,7 3 0,2 3 0,-2-1 0,-4-2 0,-1-1 0,0 0 0,0 2 0,0 0 0,2-1 0,-6 9 0,1-3 0,1-7 0,1 1 0,1 12 0,5 2 444,7-13 0,2 1-444,-4 13 0,5 0 0,8-15 0,2-1 0,-1-1 0,0-1 0,0 10 0,0 0 0,23 1 0,-17-17 0,14-1 0,-1-4 0,-15-11 0,27 29 0,-11-28 0,4 4 0,3-1 0,12-7 0,-6-13 0,1-5 0,-6 7 0,-1-1 0,1-5 0,-1-2 0,-2-5 0,1 1 0,0 12 0,-2-1 0,-4-13 0,0-1 0,5 6 0,1 5 0,9-5 0,0 4 0,-15 16 0,-5 0 0,-15 0 0,0-15 0,0 11 0,0-12 0,0 0 0,0 12 0,0-27 0,0 11 0,0 1 0,0-13 0,-15 29 0,-5-13 0,-15 32 0,0 19 0,17-17 0,0 3 0,-1 11 0,3 3 0,5-8 0,2 1 0,0 0 0,3-2 0,6 10 0,0-5 0,15-27 0,-11 12 0,43-16 0,-23 15 0,2-14 0,-1 2 0,-6 29 0,13-29 0,-28 13 0,11-16 0,-15 16 0,0-12 0,0 27 0,-15-27 0,-5 27 0,-15-11 0,0 0 0,-1 11 0,17-27 0,3 12 0,32-16 0,19 0 0,-9-8 0,3 0 0,14 6 0,0 0 0,-12-6 0,-3 0 0,-1 7 0,-3 2 0,-8-1 0</inkml:trace>
  <inkml:trace contextRef="#ctx0" brushRef="#br0" timeOffset="7601">17075 9013 24575,'-16'36'0,"7"-11"0,-1 1 0,-7 1 0,-2 1 0,1-1 0,1 0 0,7 0 0,0-3 0,-21 12 0,27-1 0,-12-15 0,16-5 0,16-15 0,7 1 0,5-2 0,8-5 0,3-3 0,4-1 0,4 0 0,-9 3 0,2 1 0,-1-1 0,-4 1 0,-1 1 0,-1 1 0,14 3 0,-2 2 0,-4-1 0,-7 0 0,-15 0 0,-3 0 0,0 0 0,-12 0 0,-25-18 0,-13-11 0,10 0 0,-1-1 0,-9 1 0,-6-2 0,4 1 0,10 3 0,2 1 0,3 0 0,2-2 0,-1 3 0,-4 11 0,1 1 0,4-18 0,-1 27 0,4-12 0,16 16 0,0 0 0</inkml:trace>
  <inkml:trace contextRef="#ctx0" brushRef="#br0" timeOffset="9199">17145 9895 24575,'-27'36'0,"-1"-1"0,10-4 0,1 1 0,-1 2 0,5 0 0,10-2 0,2-1 0,-7-3 0,0-1 0,7-1 0,2-1 0,-1 10 0,0-15 0,0-5 0,32-15 0,7 0 0,-6 0 0,4 0 0,7 0 0,-1 0 0,-14 0 0,0 0 0,12 0 0,1 0 0,-10 0 0,-2 0 0,-1 0 0,-1 0 0,15 0 0,-11 0 0,-28 0 0,-20-15 0,-5-1 0,-5-4 0,-1-1 0,-4-3 0,1-1-336,-3-2 1,0 0-1,1-1 336,1-2 0,1 1 0,1-1 0,-2 4 0,1-1 0,4 2 0,6-4 0,1 3 0,-7 7 0,5 3 0,17 0 0,-11 16-820,15 0 1,0 0 0,0 0 0</inkml:trace>
  <inkml:trace contextRef="#ctx0" brushRef="#br0" timeOffset="11015">17145 10866 24575,'-17'23'0,"-1"1"0,0-4 0,1 3 0,4 10 0,2 7 0,0-4 0,-8-4 0,2-3 0,7 10 0,1-3 0,-7-1 0,16-15 0,0-5 0,16-15 0,3 0 0,17 0 0,-1 0 0,-10 0 0,1 0 0,0 0 0,3 0 0,3 0 0,3 0 0,0 0 0,8-1 0,0 2 0,2 7 0,-2 0 0,-11-7 0,-5 2 0,-8 13 0,13-16 0,-28-16 0,-4-19 0,-15 16 0,-6-2 0,-9-16 0,-2 0 0,4 16 0,-1 1 0,-8-10 0,-1 1 0,3 10 0,0 3 0,5-3 0,1 2 0,-6 8 0,3-1 0,-3-22 0,15 29 0,5-13 0,15 16 0</inkml:trace>
  <inkml:trace contextRef="#ctx0" brushRef="#br0" timeOffset="13051">16722 11977 24575,'-31'35'0,"19"-10"0,0 1 0,-5-7 0,-1 1 0,1 9 0,2 1 0,-4 7 0,1-7 0,1-1 0,-3 10 0,3-13 0,3-1 0,10 11 0,-12-1 0,0-16 0,12-3 0,-11 0 0,15-12 0,0 27 0,0-27 0,0 27 0,0-27 0,0 12 0,0-16 0,0 0 0,31 0 0,8 0 0,-12 7 0,1 2 0,6-8 0,-1 1 0,6 14 0,-6-14 0,1-4 0,5 2 0,-14 0 0,1 0 0,0 0 0,-1 0 0,14 0 0,-13 0 0,-1 0 0,10 0 0,-15 0 0,-4 0 0,-16 0 0,15 0 0,-27-16 0,24-19 0,-31 9 0,-9-3 0,10-13 0,-3-2-344,-5 19 1,-5 2 0,2-3 343,3-10 0,2-2 0,-1 2 0,1 9 0,0 3 0,2-2 0,-5-15 0,3 4 0,-12 2 0,17 19 0,3 0 0,16 12 0,0-11 0</inkml:trace>
  <inkml:trace contextRef="#ctx0" brushRef="#br0" timeOffset="14314">16387 12912 24575,'45'15'0,"-16"-7"0,1 4 0,-3 12 0,1 3 0,7 0 0,0 1 0,-7-1 0,-1 1 0,0-1 0,-3-3 0,-4-5 0,-5 2 0,1-3 0,4-12 0,-3 14 0,1-1 0,1-15 0,-3 12 0,-16-16 0,0 0 0</inkml:trace>
  <inkml:trace contextRef="#ctx0" brushRef="#br0" timeOffset="15200">16440 13353 24575,'33'-16'0,"0"0"0,4-6 0,1-3 0,-4 3 0,3-3 0,-2 0 0,-4-1 0,-1-1 0,-1 1 0,7-3 0,-2 3 0,-7 8 0,-3 1 0,12-14 0,-17 27 0,-3-12 0</inkml:trace>
  <inkml:trace contextRef="#ctx0" brushRef="#br0" timeOffset="17391">16475 13811 24575,'-43'0'0,"21"16"0,-17-12 0,35 12 0,-11-16 0,15 0 0,0 0 0,-16 0 0,12 15 0,-27-11 0,11 27 0,0-11 0,-11 0 0,27 27 0,-4-21 0,0 3 0,7 7 0,2 2 0,-1 5 0,0 0 0,-1 5 0,2-2 0,7-15 0,0-1 0,-8 10 0,4-5 0,27-16 0,-27 13 0,28-29 0,3 29 0,12-28 0,-20 4 0,-1-1 0,17-7 0,-8 0 0,-15 0 0,11 0 0,-11 0 0,15-15 0,0-5 0,-15-3 0,-4-5 0,-5 1 0,-3-1 0,0-3 0,0 0 0,1 3 0,-2 3 0,-3-3 0,11 13 0,-15-1 0,-15 12 0,6-18 0,-2-3 0,-13 13 0,-3 0 0,0-12 0,-1-3 0,-6 9 0,-2 1 0,-3-1 0,-1 1 0,4 6 0,0 2 0,4 0 0,1 3 0,5 5 0,1 2 0,-10-1 0,15 0 0,-11 0 0,27 15 0,-12-11 0,1 28 0,11-28 0,-12 11 0,16-15 0</inkml:trace>
  <inkml:trace contextRef="#ctx0" brushRef="#br0" timeOffset="21132">16316 15752 24575,'-27'35'0,"-1"0"0,2 1 0,1-1 0,6-8 0,3 1 0,7-2 0,-1-2 0,-22 12 0,28-17 0,-11 13 0,15-28 0,0 11 0,0-15 0,31 0 0,8 0 0,2 0 0,4 0 0,4 0 0,0 0 0,-2-1 0,-1 2 0,2 7 0,-2 0 0,-18-6 0,-2 0 0,2 6 0,-5 0 0,-3-8 0,-4 0 0,-1 0 0,-11 0 0,12 0 0,-32-32 0,-3-7 0,-5 4 0,-3-1 0,7 8 0,1 2 0,-6-1 0,-1 3 0,0 5 0,1 2 0,2 0 0,-1-1 0,-12 1 0,3-1 0,2-17 0,5 24 0,5 2 0,17-7 0,-12 16 0,16 0 0,0 0 0,0 0 0</inkml:trace>
  <inkml:trace contextRef="#ctx0" brushRef="#br0" timeOffset="23322">16440 16686 24575,'-45'0'0,"2"16"0,23 4 0,10 5 0,4 1 0,6-3 0,0 8 0,0 1 0,0 7 0,-1-12 0,2 1 0,7-2 0,0-1 0,-4 10 0,27 0 0,-27-15 0,12 11 0,-16-27 0,0 12 0,23-16 0,-17 16 0,33-12 0,-19 11 0,4-13 0,3-4 0,12 2 0,-13 0 0,-1 0 0,10 0 0,1 0 0,-17 0 0,13 0 0,-28 0 0,11-15 0,-15 11 0,0-12 0,0 0 0,0-3 0,0-17 0,0 11 0,0-1 0,0-13 0,0 14 0,0-1 0,0-9 0,0 0 0,0 0 0,-15 15 0,11-11 0,-12 27 0,0-12 0,12 16 0,-27 0 0,11-16 0,-15 12 0,0-11 0,0 15 0,-1 0 0,17 0 0,-13 15 0,5-11 0,5 28 0,-17-28 0,35 27 0,-11-27 0,15 27 0,0-27 0,-16 12 0,12-16 0,-12 0 0,16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5:43:19.1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3916 9066 24575,'28'0'0,"13"0"0,6 0 0,-8 0 0,2 0-1093,-5 0 1,1 0 0,-2 0-547,4 0 1,-2 0 2583,5 0 1,-1 0-946,-7 0 0,0 0 0,10 0 0,0 0 527,-1 0 1,-1 0-528,-6 0 0,0 0 0,8 0 0,0 0 0,-3 0 0,-1 0 1638,4 0 0,-2 0-1472,-9 0 0,-1 0-166,-2 0 0,0 0 0,12 0 0,-1 0 0,-15 4 0,1 0 0,9-3 0,5-1 0,-3 1 0,0 3 0,1 0 0,0-3 0,2-2 0,-2 1 0,0 0 0,-1 0 0,-1 0 0,4 0 0,-4 0 0,2 0 0,-1 0 0,-2 0 0,2 0 0,0 0 0,7 0 0,0 0 0,3 0 0,0 0 0,-4 0 0,0 0 0,0 0 0,0 0 0,-10 0 0,2 0 0,-2 0 0,13 0 0,-2 0-788,-3 0 1,-4 0 787,6 0 0,-5 0 0,-18 0 0,15 0 0,-19 0 0,7 0 0,-5 0 1575,25 0-1575,-19 0 0,2 0 0,15 0 0,3 0 0,0 0 0,2 0 0,2 0 0,0 0 0,-1 0 0,-2 0 0,-13 0 0,-1 0 0,6 0 0,0 0 0,-10 0 0,-1 0 0,0 0 0,-1 0 0,1 0 0,5 0 0,-29 0 0,21 0 0,-6 0 0,17 16 0,8-6 0,6-1 0,-15 0 0,0 1 0,2-1-209,7-3 0,3-1 0,-2 1 209,-4 2 0,-1 1 0,-4-2 0,-1-5 0,-3 0 0,-2 6 0,-2 0 0,1-8 0,-9 0 0,-3 0 0,-16 0 156,8-16 1,-6 12 0,6-12 0</inkml:trace>
  <inkml:trace contextRef="#ctx0" brushRef="#br0" timeOffset="15361">4004 9384 24575,'-27'0'0,"-6"0"0,21 0 0,-4 0 0,16 0 0,0 0 0,16 0 0,-4-8 0,21 6 0,2-21 0,-5 20 0,1 2 0,-6-7 0,-1 0 0,6-1 0,-1 2 0,6 3 0,8-11 0,-6 15 0,-1 0 0,-3 0 0,-6 0 0,17 0 0,-7 0 0,-10 0 0,-11 0 0,-16 0 0,0 15 0,0-11 0,0 12 0,0-16 0,0 16 0,0-5 0,0 38 0,-7-22 0,-2 1 0,3 4 0,0 1 0,-3 6 0,1-2 0,4-9 0,0-1 0,-4 8 0,0-1 0,4 5 0,-4-13 0,1-3 0,7-11 0,0 4 0,0-1 0,0-11 0,0 20 0,0 9 0,-16-10 0,12 26 0,-12-37 0,16 20 0,0-29 0,0 13 0,0 0 0,-15-12 0,11 19 0,-20-5 0,22 9 0,-5 1 0,-9-11 0,12-9 0,-12 8 0,16-12 0,0 12 0,0-16 0,-15 0 0,11 0 0,-20 0 0,6 0 0,-25 0 0,12 0 0,-1 0 0,-1 0 0,-6 0 0,12 0 0,1 0 0,-1 0 0,3 0 0,22 0 0,-6-24 0,7-19 0,2-6 0,0 15 0,-2-1-1053,-3 0 1,-2-4 0,1 6 1052,4 5 0,-2 5 0,-13 0 0,0 1 0,13-24 0,-13 19 0,16-4 0,0 27 0,0-28 3157,0 28-3157,0-11 0,0 15 0,0-8 0,0 6 0,0-22 0,16 5 0,3-9 0,1-5 0,-5 21 0,-15-3 0,0 15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5:44:56.2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6386 7549 24575,'0'0'0</inkml:trace>
  <inkml:trace contextRef="#ctx0" brushRef="#br0" timeOffset="19501">4463 8043 24575,'45'0'0,"-10"0"0,14 0 0,-9 0 0,-6 0 0,0 0 0,5 0 0,-5-7 0,-3-1 0,-15 4 0,23-12 0,-37 16 0,21-16 0,-19 12 0,12-11 0,0 15 0,3 0 0,24 0 0,-5 0 0,-3 0 0,-2 0 0,-5 0 0,-9 0 0,-3 0 0,-16 0 0,0 15 0,0 5 0,0 7 0,0 7 0,0 1 0,0 2 0,0-11 0,0-1 0,0 13 0,0 5 0,0-14 0,0 0 0,0 13 0,0-10 0,0 2 0,-1-6 0,2-3 0,7 14 0,-6-5 0,6-11 0,-8-19 0,0 27 0,0-27 0,0 12 0,0-16 0,-8 8 0,-10-6 0,-17 6 0,-2-8 0,-7 15 0,17-11 0,-6 12 0,-10-16 0,11 0 0,-17 0 0,14 0 0,-2 0 0,9 0 0,-3 0 0,27 0 0,-12 0 0,1 0 0,11 0 0,-36 16 0,19-12 0,-14 11 0,-14-15 0,25 0 0,-25 8 0,37-14 0,-3 12 0,15-14 0,0 8 0,0-15 0,0 11 0,0-28 0,0 28 0,0-19 0,0 21 0,0-6 0,0-8 0,0 12 0,0-27 0,0 27 0,0-11 0,0 7 0,0 6 0,0-6 0,0-8 0,0-27 0,0 2 0,0 10 0,0 3 0,0 9 0,0 3 0,0 16 0,0-8 0,0-10 0,0-25 0,0 12 0,0-18 0,0 21 0,0 1 0,0 9 0,0 11 0,-16 7 0,12 0 0,-12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5:13:20.1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3528 10830 24575,'26'0'0,"1"0"0,0 0 0,22 0 0,-9 0 0,-15 0 0,3 0 0,4 0 0,2 0 0,-1 0 0,-1 0 0,0 0 0,1 0 0,-3 0 0,-2 0 0,15 0 0,-5 0 0,-3 0 0,14-8 0,-10 6 0,-5-2 0,1 1 0,4 3 0,-6 1 0,-1-2 0,-1-15 0,12 12 0,-10-12 0,-5 1 0,-1 11 0,-9-12 0,5 16 0,-19 0 0,28 0 0,-28 0 0,19 0 0,-5-16 0,25 12 0,-12-11 0,18 15 0,-13 0 0,1 0 0,-7 0 0,-1 0 0,2 0 0,2 0 0,-1 0 0,-9 0 0,26 0 0,-21 0 0,-9 0 0,-3 0 0,-16-8 0,0 6 0,0-22 0,0 5 0,0-24 0,0 17 0,0-1 0,0 0 0,0-1 0,0-3 0,0 1 0,0-15 0,0 19 0,0 1 0,0-12 0,0-6 0,0 8 0,0 7 0,0-5 0,0 5 0,0 1 0,0 9 0,0-5 0,0 3 0,0-15 0,0 7 0,0 11 0,0-7 0,0 20 0,0-27 0,0 19 0,-16-5 0,12-7 0,-11 20 0,15-11 0,0 15 0,0 0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7T15:26:07.107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16951 5556 24575,'0'30'0,"0"17"0,0-26 0,0 7 0,0 11 0,0-33 0,0 41 0,0-18 0,0 1 0,0 9 0,0-14 0,0 1 0,0-2 0,0 3 0,1 8 0,0 6 0,-3-2-308,-4-5 1,-4-1 0,3 2 307,4 11 0,2 2 0,-1-1 0,-6-4 0,-1-1 0,2-1 0,6 10 0,2-4 0,-1-19 0,0-3 0,0 14 0,0-35 0,0 12 0,-23-16 922,17 23-922,-18 6 0,24 16 0,0-19 0,0-1 0,0 21 0,0-20 0,0 0 0,0 20 0,0-19 0,0-11 0,0-16 0,0 23 0,0-17 0,0 18 0,0-24 0,0 23 0,0-17 0,0 17 0,0 1 0,0-2 0,0 2 0,0 3 0,0 18 0,0-16 0,0-5 0,0-24 0</inkml:trace>
  <inkml:trace contextRef="#ctx0" brushRef="#br0" timeOffset="46212">17004 6579 24575,'36'0'0,"1"0"0,6 0 0,-2 0 0,-13 0 0,1 0 0,16 0 0,2 0 0,-10 0 0,0 0 0,-3 0 0,2 0 0,-2 0 0,12 0 0,-2 0 0,-2 0 0,-3 0 0,-8 0 0,-1 0 0,-3 0 0,-3 0 0,-3 0 0,26 0 0,-17 0 0,2 0 0,4 0 0,4 0 0,0 0 0,5 0 0,1 0 0,-12 0 0,0 0 0,2 0-158,1 0 1,2 0 0,-2 0 157,-3 0 0,-1 0 0,2 0 0,10 0 0,2 0 0,-4 0 0,-3 0 0,-1 0 0,7 0 0,0 0 0,-11 0 0,-2 0 0,-4 0 0,-1 0 0,6 0 0,1 0 0,-1 0 0,0 0 0,6 0 0,1 0 0,-4 0 0,0 0 0,-2 0 0,-1 0 0,3 0 0,0 0 0,-3 0 0,-1 0 236,7 0 0,0 0-236,2 0 0,1 0 0,-3 0 0,0 0 0,-2 0 0,-2 0 0,1 0 0,-5 0 0,-5 0 0,-11 0 0,8 0 0,-18 0 0,41 0 0,-18 0 0,0 0 0,11 0 0,-16 0 0,3 0 0,4 0 0,4 0 0,5 0 0,5 0 0,-2 0-735,5 0 1,0 0 734,-8 0 0,1 0 0,-3 0 0,-1 0 0,-1 0 0,11 0 0,-2 0 0,-19 0 0,-1 0 0,11 0 0,2 0 0,-3 0 0,-1 0 0,-9 0 0,1 0 0,11 0 0,0 0 1469,8 0-1469,-18 0 0,-1 0 0,19 0 0,-18 0 0,-3 0 0,-2 0 0,25 0 0,-18 0 0,1 0 0,9 0 0,-35 0 0,11 0 0</inkml:trace>
  <inkml:trace contextRef="#ctx0" brushRef="#br0" timeOffset="48311">21449 5750 24575,'0'49'0,"0"0"0,0-13 0,0-1 0,0-2 0,0 2 0,0-3 0,0-6 0,0-1 0,0 14 0,0-10 0,0-4 0,0 3 0,0 6 0,0 1 0,0-7 0,0 1 0,2 12 0,-4 2 0,-9-4 0,-1 2 0,9-4 0,3 3 0,-3-3 0,-9 6 0,0 0 0,10-7 0,3 2 0,0-4 0,-1-5 0,0-1 0,0 8 0,0-4 0,0-2 0,0-7 0,0-7 0,0-12 0,0 12 0,0-16 0,0 23 0,0 7 0,2 3 0,-4 2 0,-9-7 0,-1 1 0,9 17 0,0 0 0,-9-19 0,0-3 0,11 3 0,2-3 0,-1-8 0,0-16 0</inkml:trace>
  <inkml:trace contextRef="#ctx0" brushRef="#br0" timeOffset="50767">17763 4357 24575,'11'33'0,"1"0"0,2 0 0,2 1 0,0 0 0,2 2 0,1-2 0,3 4 0,1-2 0,-6-5 0,1 1 0,-2-2 0,-6-1 0,1-2 0,12 10 0,1-5 0,6-3 0,-1 11 0,-6-13 0,-23-5 0,0 1 0,16-23 0,-12 0 0,12-39 0,-16 6 0,0-1 0,0-1 0,0 9 0,0-1 0,0-8 0,0 1 0,0 1 0,0 2 0,0-1 0,0 3 0,23 0 0,-17 5 0,18 24 0,-24 0 0,0 0 0,0-16 0,0 13 0,0-13 0,0-8 0,0 18 0,23 6 0,-17 22 0,5 2 0,2 3 0,0 7 0,-3 1 0,-7-9 0,0-1 0,9 0 0,0 0 0,-12 15 0,15-34 0,-11 41 0,35-42 0,-24 18 0,0 1 0,10-13 0,3 0 0,-6 15 0,1-1 0,3-14 0,-1 0 0,-15 13 0,1-1 0,36-18 0,-41 19 0,33-24 0,-35 0 0,12 0 0,-16 0 0,0-24 0,0-21 0,-1 7 0,2-4 0,10-2 0,1-2 0,-9 11 0,-3 0 0,3 1 0,10-4 0,-2 2 0,-10-1 0,-2 5 0,1 5 0,0 11 0,0 16 0,0-24 0,0 18 0,23-17 0,-17 23 0,18 0 0</inkml:trace>
  <inkml:trace contextRef="#ctx0" brushRef="#br0" timeOffset="55479">16651 8220 24575,'0'45'0,"0"-20"0,0 1 0,0 19 0,0-11 0,0 0 0,0-6 0,0 1 0,0 17 0,0 0 0,0-9 0,0 1 0,0-3 0,0 1 0,0-3 0,0-7 0,0-1 0,0 10 0,0-8 0,0-23 0,0 36 0,0-35 0,0 19 0,0-1 0,0-17 0,0 41 0,0-41 0,0 33 0,0-11 0,0-7 0,0 3 0</inkml:trace>
  <inkml:trace contextRef="#ctx0" brushRef="#br0" timeOffset="58413">16704 8855 24575,'27'0'0,"-1"0"0,19 0 0,-17 0 0,11-24 0,-33 18 0,17-17 0,1 23 0,-18 0 0,17 0 0,1 0 0,-3 0 0,7 0 0,11 0 0,-33 0 0,17 0 0,1 0 0,5 0 0,16 0 0,-8 0 0,1 0 0,-13 0 0,1 0 0,9 0 0,-2 0 0,-5 0 0,11 0 0,-33 0 0,17 0 0,-23 0 0,24 0 0,-18 0 0,17 0 0,-23 0 0,24 0 0,-18 0 0,22 2 0,7-4 0,-2-22 0,-2 22 0,-1-2 0,-3-19 0,12 23 0,-33 0 0,18 0 0</inkml:trace>
  <inkml:trace contextRef="#ctx0" brushRef="#br0" timeOffset="59847">17763 8273 24575,'0'19'0,"0"20"0,0-33 0,0 41 0,0-17 0,0 15 0,0-20 0,0 1 0,0 19 0,0-19 0,0 1 0,0 18 0,0-20 0,0 1 0,0 19 0,0-19 0,0 1 0,0 18 0,11-20 0,1 1 0,-6 19 0,18-16 0,-24-5 0,0-1 0,0-17 0,0 18 0,0-9 0,0-11 0,0 12 0,0-16 0</inkml:trace>
  <inkml:trace contextRef="#ctx0" brushRef="#br0" timeOffset="61746">18927 5327 24575,'0'-29'0,"0"5"0,0 1 0,11 0 0,1 0 0,-6-10 0,4 1 0,4 1 0,9 2 0,-17 0 0,18 5 0,-24 24 0,0 0 0,0 24 0,0 5 0,0 16 0,0-19 0,0-1 0,0 20 0,-12-18 0,0-1 0,6 19 0,-6-19 0,1-1 0,11 20 0,0 0 0,0-17 0,0-13 0,0 9 0,0-18 0,0 17-820,0-23 1,0 0 0,0 0 0</inkml:trace>
  <inkml:trace contextRef="#ctx0" brushRef="#br0" timeOffset="64578">16704 7779 24575,'0'29'0,"24"-5"0,-18-1 0,41-17 0,-41 41 0,33-25 0,-35 5 0,13-7 0,5-1 0,7 11 0,-14-4 0,0 1 0,10-4 0,-3-1 0,-16 5 0,33-11 0,-35 7 0,12-17 0,-16-6 0,0-45 0,-1 7 0,2-4 0,-1-3 0,0 0 0,0 9 0,0 0 0,0 4 0,0 5 0,0 3 0,0-12 0,0 9 0,0 23 0,0-35 0,0 33 0,0-17 0,0 23 0,0-24 0,23 42 0,-17-12 0,6 13 0,-1 7 0,-9-1 0,-4 1 0,2 19 0,12-18 0,0-1 0,-6 3 0,17 10 0,-23-35 0,0 12 0,24-16 0,-18-16 0,17 12 0,-23-11 0,0-9 0,0 18 0,0-41 0,0 41 0,0-41 0,16 26 0,-14-4 0,0-1 0,14-19 0,7 15 0,-21-1 0,2-1 0,20 15 0,-1 1 0,-17-29 0,17 22 0,-23-1 0,0 18 0,24-17 0,-18 23 0,17 0 0</inkml:trace>
  <inkml:trace contextRef="#ctx0" brushRef="#br0" timeOffset="66912">17480 7973 24575,'30'0'0,"-7"0"0,-23 0 0,24 0 0,-18 0 0,17 23 0,-23-17 0,0 41 0,0-41 0,0 18 0,0-1 0,0-17 0,0 18 0,0-9 0,0-11 0,0 35 0,0-33 0,-10 18 0,-3-1 0,7-17 0,-18 18 0,1-24 0,17 0 0,-41 0 0,41 0 0,-33 0 0,35 0 0,-12 0 0,16 0 0,-23 0 0,17 0 0,-18 0 0,24-24 0,0 18 0,0-17 0,0 23 0,24 0 0,-18 0 0,33 0 0,-35 0 0,35 0 0,-33 0 0,41 0 0,-41 0 0,17-24 0,1 18 0,-18-17 0,17 23 0,-7 0 0,-12 0 0,12 0 0,7 0 0,-17 0 0,18 0 0,-1 0 0,-17 0 0,17 0 0,-23 0 0,0 0 0</inkml:trace>
  <inkml:trace contextRef="#ctx0" brushRef="#br0" timeOffset="70648">19121 4198 24575,'29'0'0,"18"0"0,-41 0 0,18 0 0,-9 0 0,-11 0 0,12 0 0,8 0 0,-19 24 0,19 5 0,-24 0 0,0 18 0,0-25 0,0 3 0,0 1 0,0-5 0,-11 3 0,-2 0 0,8 5 0,-15-7 0,0 1 0,19 4 0,-2-3 0,-36-2 0,33 25 0,-15-32 0,-5-1 0,-3 15 0,-1 11 0,7-37 0,23 13 0,0-16 0,-16 0 0,12 0 0,-11-16 0,15 13 0,0-37 0,0 11 0,0 2 0,0 1 0,0-3 0,0-11 0,0 37 0,0-13 0,15 16 0,-11 0 0,35 0 0,-33 0 0,18 0 0,-1 0 0,-17 0 0,18 0 0,-1 0 0,-17 16 0,18-13 0,-24 13 0,15-16 0,-11 0 0,12 0 0,-16 0 0,24 0 0,-19 0 0,19 0 0,-24 0-820,0-16 1,0 13 0,0-13 0</inkml:trace>
  <inkml:trace contextRef="#ctx0" brushRef="#br0" timeOffset="73712">17622 7161 24575,'23'-38'0,"1"0"0,-12 12 0,3 1 0,13-1 0,8 1 0,-2 2 0,0-2 0,-1 4 0,-4 4 0,-1 5 0,11 12 0,-39 6 0,0 20 0,0 11 0,0 11 0,0 0 0,0-18 0,0 0 0,0 7 0,0 4 0,0-9 0,0-2 0,0-1 0,0 18 0,-16-41 0,12 17 0,-35-23 0,10 0 0,-1 0 0,-17 0 0,41 0 0,-33 16 0,35-12 0,-12 12 0,16-16 0,0 0 0,-23-16 0,17 12 0,-17-12 0,46 16 0,-17 0 0,17 0 0,-7 0 0,-12 0 0,35 0 0,-33 0 0,41 0 0,-41 0 0,18 0 0,-1 0 0,-17 16 0,17-12 0,-23 12 0,16-16 0,-12 0 0,35 0 0,-33 0 0,41 0 0,-41 0 0,18 0 0,-24 0 0,0 0 0</inkml:trace>
  <inkml:trace contextRef="#ctx0" brushRef="#br0" timeOffset="87400">16651 10636 24575,'0'35'0,"0"-1"0,0 12 0,0 4 0,0-9 0,0 1 0,0 0-423,0-2 1,0 0 0,0 0 422,0 4 0,0 0 0,0-5 0,0-5 0,0-1 138,0 8 0,0 3 0,0-8-138,0-2 105,0 13 0,0-8-105,0-35 0,0 12 0,0 7 643,0-17-643,0 17 0,0-23 0,0 24 0,0-18 0,0 17 0,0 1 0,0-18 0,0 17 0</inkml:trace>
  <inkml:trace contextRef="#ctx0" brushRef="#br0" timeOffset="89363">22014 5997 24575,'25'23'0,"1"0"0,-1 0 0,12 5 0,1 1 0,-5-3 0,3 3 0,-2 0-496,-3-2 0,-2 0 0,2-1 496,1 0 0,1-2 0,-2 1 0,6 10 0,-2-2 241,0-5 1,-1-5-242,-7-12 0,-1 0 123,-3 14 1,-1-3-124,5-16 0,-11 17 0,-16-23 0,0 0 0,0 0 0</inkml:trace>
  <inkml:trace contextRef="#ctx0" brushRef="#br0" timeOffset="90848">22172 6773 24575,'0'-37'0,"0"0"0,-2-3 0,4 5 0,14 14 0,-12-3 0,12 24 0,-16 0 0,23-23 0,-17-7 0,16 3 0,11-6 0,-2 1 0,-9 7 0,-2-1 0,1-1 0,9-13 0,1-3 0,-2 6 0,-1 11 0,-5 1 0,-7-22 0,-16 47 0,0 0 0,0 0 0</inkml:trace>
  <inkml:trace contextRef="#ctx0" brushRef="#br1" timeOffset="97478">18398 8308 24575,'11'26'0,"1"1"0,2 0 0,2-1 0,5-3 0,3-1 0,1 3 0,1 1 0,-4-4 0,1 1 0,-1 3 0,1 1 0,4-5 0,-3 1 0,-13 3 0,-1-1 0,14-4 0,-24 3 0,23-24 0,-17 23 0,18-17 0,-24 18 0,23-24 0,-17 0 0,18 0 0,-24 0 0,15 0 0,-11 0 0,12-24 0,-16-5 0,10-3 0,3-5 0,1-2 0,2-2-245,0 4 0,3-2 0,-1 1 245,-3 4 0,0 1 0,0-2 0,1-5 0,0-1 0,3 3-102,3 6 0,3 3 1,-4 0 101,-4-14 0,2 5 0,15 14 0,-6 3 0,-24-2 0,12 23 0,-16-24 0,0 18 723,0-17-723,24 7 317,-19-11-317,8 4 0,-2 1 0,-11-8 0,0 7 0,0 23 0</inkml:trace>
  <inkml:trace contextRef="#ctx0" brushRef="#br0" timeOffset="108733">16616 11359 24575,'48'0'0,"0"0"0,-3 0 0,0 0 0,-11 0 0,1 0 0,0 0-317,3 0 1,0 0 0,0 0 316,-4 0 0,-1 0 0,2 0 0,5 0 0,0 0 0,-1 0 0,7 0 0,-1 0 0,-11 0 0,1 0 0,-1 0 0,11 0 0,1 0 0,-7 2 0,3-1 0,-4-4 0,1-8 0,0-1 0,0 9 0,2 4 0,-5-5 0,-10-8 0,-1 1 155,24 10 1,0 2-156,-23-9 0,-1 0 0,9 6 0,1 0 79,-9-6 0,-1 0-79,20 8 0,-20 0 0,3 0 0,6 0 0,0 0 240,-5 1 0,-1-2-240,6-10 0,1-1 0,-1 9 0,0 0 0,-5-9 0,-1 0 0,2 11 0,1 2 0,-5-1 0,-1 0 0,20 0 0,-19 0 0,1 0 0,18 0 0,-20-11 0,1-1 0,19 6 0,-19-6 0,1 0 0,18 12 0,-18 0 0,12 0 0,-9 0 0,-3 2 0,-1-4 0,3-21 0,10 17 0,-35-17 0,36 23 0,-35 0 0,19 0 0,-24 0 0,23 0 0,23 0 0,-8 0 0,4 0 0,2 0 0,2 0 0,-12 0 0,2 0 0,-2 0 0,13 0 0,-4 0 0,-14 0 0,-1 0 0,5 0 0,-3 0 0,-1 0 0,0 0 0,11 0 0,-4 0 0,2 0 0,11 0 0,2 0 0,-4 0 0,-25 0 0,25 0 0,-41 0 0,17 0 0,-23 0 0</inkml:trace>
  <inkml:trace contextRef="#ctx0" brushRef="#br0" timeOffset="111047">20232 10495 24575,'0'34'0,"0"1"0,0 12 0,0 2 0,0-15 0,0 0 0,0 0 0,0 11 0,0 0 0,-2 5 0,4-2 0,10-15 0,0 0 0,-9 1 0,-3 1 0,3 0 0,9 10 0,-1 0 0,-9-10 0,-3 1 0,0-3 0,0 5 0,2-1 0,10 10 0,2-2 0,-11-15 0,1-3 0,10-4 0,-2-1 0,-11 25 0,0-41 0,0 17 0,0-23 0</inkml:trace>
  <inkml:trace contextRef="#ctx0" brushRef="#br0" timeOffset="113929">17392 10248 24575,'43'0'0,"-20"10"0,-1 4 0,6 0 0,-3 1 0,5 15 0,-9-11 0,-3 1 0,-14 7 0,35-5 0,-33 25 0,18-18 0,-1 1 0,-17-7 0,17-23 0,-23 0 0,0-23 0,0-7 0,8 4 0,0-1 0,-4-18 0,4 20 0,0-1 0,-8-19 0,0 16 0,23 5 0,-17 24 0,18 11 0,-1 2 0,-17-7 0,22 22 0,7 6 0,-2 0 0,2 0 0,-1 0 0,-5-4 0,-5-7 0,-24 1 0,23-18 0,-17-6 0,17-6 0,-23-41 0,0 2 0,0 17 0,0-1 0,8-18 0,0 2 0,-6 19 0,0 1 0,4-15 0,4 5 0,13 14 0,-17-26 0,18 41 0,-24-18 0,0 24 0</inkml:trace>
  <inkml:trace contextRef="#ctx0" brushRef="#br0" timeOffset="115512">18539 10548 24575,'23'-25'0,"0"-1"0,-1 1 0,5 0 0,0 2 0,0-4 0,3-11 0,-1-3 0,2 1 0,3 5 0,3 2 0,-4-1 0,-7-6 0,-2 0 0,0 6 0,4 12 0,-3 3 0,-1-16 0,-24 50 0,-24 9 0,18-18 0,-4 15 0,-3 5 0,-11 3 0,18 0 0,-17 11 0,23-13 0,-11 6 0,-2 3 0,10-11 0,0 1 0,-9 11 0,1 0 0,11 8 0,0-15 0,0 17 0,0-26 0,0 7 0,0 11 0,0-33 0,0 41 0,0-18 0,1 4 0,-2 3 0,-7 0 0,0 0 0,6 1 0,0-1 0,-6 0 0,1-4 0,7-2 0,0-7 0,0-23 0,0 0 0</inkml:trace>
  <inkml:trace contextRef="#ctx0" brushRef="#br0" timeOffset="117079">17145 10001 24575,'0'27'0,"0"-1"0,0 4 0,0 1 0,0 0 0,0 3 0,0 10 0,0 4 0,-1-22 0,2-1 0,11 12 0,0 0 0,-6 8 0,6-18 0,-1-1 0,-11 19 0,0-17 0,0 11-820,0-57 1,0 36 0,0-42 0</inkml:trace>
  <inkml:trace contextRef="#ctx0" brushRef="#br0" timeOffset="118547">19227 9525 24575,'0'29'0,"0"11"0,0-13 0,0 5 0,0 5 0,0-1 0,0 2 0,0 0 0,0 3 0,0 0-182,0-7 1,0-1 0,0 2 181,0 2 0,0 2 0,0-2 44,0 0 1,0-2 0,0-3-45,0-6 0,0-1 0,0 15 0,0-9 0,0-25 0,0 17 0</inkml:trace>
  <inkml:trace contextRef="#ctx0" brushRef="#br0" timeOffset="120112">16563 13106 24575,'0'34'0,"0"0"0,-1 12 0,2 4 0,6-4 0,2 2 0,-1-1 0,-6-3 0,-1 0 0,2 0 0,4 4 0,3-1 0,-4-5 0,-5-12 0,-2-3 0,1 5 0,0-2 0,0 0 0,0-1 0,0-5 0,0-24 0,0 0 0</inkml:trace>
  <inkml:trace contextRef="#ctx0" brushRef="#br0" timeOffset="121979">16616 13582 24575,'43'0'0,"2"-16"0,-11 14 0,1 0 0,-6-6 0,-1 1 0,17 7 0,2 0 0,-41 0 0,17 0 0,-23 0 0,24 0 0,-18 0 0,33 0 0,-14 0 0,1 0 0,-1 0 0,1 0 0,8 0 0,0 0 0,-6 0 0,-5 0 0,-1 0 0,1 0 0,1 0 0,-18 0 0,17 0 0,1 0 0,-3 0 0,4 1 0,1-2 0,-3-11 0,-1 0 0,6 10 0,-3-2 0,5-19 0,-7 23 0,-23 0 0</inkml:trace>
  <inkml:trace contextRef="#ctx0" brushRef="#br0" timeOffset="123299">17586 12965 24575,'0'43'0,"0"2"0,0-12 0,0 2 0,0 5 0,0 1 0,-1-4 0,2 0 0,7 9 0,0 0 0,-6-5 0,0-1 0,6-6 0,0-2 0,-8-5 0,0-3 0,0 15 0,0-33 0,0 41 0,0-41 0,0 18 0,0-9 0,0-11 0,10 23 0,3 9 0,-9 0 0,-2 3 0,4-4 0,3 3 0,0-2 0,3 10 0,-1-2 0,-9-3 0,2-7 0,19-12-820,-23 1 1,0-23 0,0 0 0</inkml:trace>
  <inkml:trace contextRef="#ctx0" brushRef="#br0" timeOffset="125846">16651 12418 24575,'0'29'0,"0"-5"0,0-1 0,0-17 0,0 41 0,0-41 0,0 33 0,0-35 0,0 35 0,0-33 0,0 41 0,0-41 0,0 18 0,0-1 0,0-17 0,0 18 0,0-24 0,0 0 0,24 0 0,-18 15 0,17-11 0,-23 12 0,0-16 0,0 0 0</inkml:trace>
  <inkml:trace contextRef="#ctx0" brushRef="#br0" timeOffset="127912">16845 12577 24575,'24'43'0,"-18"2"0,17-19 0,1 1 0,-18 18 0,17-18 0,-23-11 0,0-16 0,0 0 0,0-16 0,-1-7 0,2-5 0,11-4 0,0-2 0,-9-7 0,0 1 0,9 5 0,-1 2 0,-10 5 0,-2 3 0,1-5 0,0 7 0,0 23 0,16 0 0,-12 0 0,12 23 0,-16 7 0,0-4 0,0 1 0,0 2 0,0 10 0,0-11 0,0-7 0,10 5 0,3-5 0,-7-15 0,15 18 0,5-1 0,3-17 0,1 18 0,-7-24 0,-7 0 0,-12-24 0,4-1 0,0-3 0,-8 4 0,0-3 0,0-22 0,0 0 0,0 23 0,0 1 0,-3-11 0,6 4 0,20 4 0,-17-11 0,17 33 0,-23-17 0,0 23 0,0 0 0</inkml:trace>
  <inkml:trace contextRef="#ctx0" brushRef="#br0" timeOffset="130296">17533 12771 24575,'30'0'0,"-7"0"0,-23 0 0,0 15 0,0-11 0,16 12 0,-12-16 0,12 0 0,-16 0 0,23 0 0,-17 0 0,18 23 0,-24-17 0,0 41 0,0-41 0,0 41 0,0-25 0,0 2 0,0 3 0,0 18 0,-12-18 0,0-1 0,6 3 0,-14-7 0,1-5 0,15-13 0,-12 12 0,-7 7 0,17-17 0,-18 18 0,24-24 0,0 0 0,-23 0 0,17 0 0,-18 0 0,1-24 0,17 3 0,-6-5 0,1 1 0,11 3 0,0-1 0,0-1 0,0 18 0,0-17 0,0 23 0,23 0 0,-17 0 0,17 0 0,1 0 0,-18 0 0,17 0 0,1 0 0,-18 0 0,17 0 0,17 0 0,-7 0 0,12 0 0,-6 0 0,-35 0 0,12 0 0,7 0 0,-17-24 0,18 18 0,-24-33 0,0 12 0,0 5 0,0-1 0,0 23 0</inkml:trace>
  <inkml:trace contextRef="#ctx0" brushRef="#br0" timeOffset="131968">17869 12330 24575,'0'29'0,"0"10"0,0-14 0,0 1 0,0-1 0,0 1 0,0 19 0,0 2 0,-2-6 0,4-1 0,9-7 0,1 0 0,-10 7 0,2-5 0,19-14 0,-23 26 0,0-41 0,0 18 0,0-24 0,0 23 0,0-17 0,0 18 0,0-9 0,0-11 0,7 26 0,2 3 0,-5-21 0,5 24 0,-2-2 0,-7-28 0,0 18 0,0-24 0</inkml:trace>
  <inkml:trace contextRef="#ctx0" brushRef="#br2" timeOffset="139033">21449 10548 24575,'22'-26'0,"-1"-1"0,1-1 0,1 3 0,0 10 0,-1 1 0,4-6 0,-1 1 0,-2 5 0,0 0 0,3-8 0,0-1 0,-3 7 0,0 3 0,3-1 0,-2 4 0,-2 10 0,25 0 0,-41 0 0,18 11 0,-1 2 0,-17-7 0,14 17 0,-1 1 0,-15-18 0,12 17 0,-16-7 0,0-12 0,0 11 0,0 9 0,0-18 0,0 41 0,0-18 0,-8 4 0,0 3 0,7-8 0,-2 1 0,-14 6 0,-5-2 0,8-10 0,-2-1 0,-10 5 0,0-3 0,-4-2 0,8 1 0,5 1 0,13-3 0,-35 7 0,33 11 0,-18-24 0,1-1 0,17 16 0,-4-6 0,-3-1 0,-11-2 0,18 7 0,-17 11 0,23-33 0,0 41 0,0-41 0,0 17 0,23 1 0,7-18 0,-3 5 0,6 5 0,-1-4 0,0-10 0,-2 0 0,7 17 0,-5 1 0,-9-14 0,1 17 0,-18-23 0,17 0 0</inkml:trace>
  <inkml:trace contextRef="#ctx0" brushRef="#br2" timeOffset="139990">21873 11553 24575,'0'30'0,"0"-7"0,0-23 0,0 0 0</inkml:trace>
  <inkml:trace contextRef="#ctx0" brushRef="#br2" timeOffset="142848">19421 12965 24575,'43'0'0,"2"0"0,-11-12 0,1 0 0,-6 11 0,-2-4 0,-3-19 0,-3 1 0,3 17 0,-1-17 0,-17 46 0,34-17 0,-37 18 0,37-1 0,-34-17 0,17 33 0,1-11 0,-19 17 0,8-20 0,-2 3 0,-9 6 0,-4 0 0,2-5 0,0-1 0,2 7 0,-4-1 0,-8-11 0,-4-1 0,0 3 0,-1 1 0,1-4 0,-1 1 0,-5 3 0,0 1 0,6-5 0,1 1 0,4 4 0,-4-3 0,-11-13 0,1-1 0,18 37 0,-42-41 0,41 33 0,-34-11 0,37-7 0,-13 26 0,16-41 0,0 41 0,0-41 0,0 18 0,0-9 0,0-11 0,0 12 0,0 8 0,0-19 0,0 19 0,0 0 0,16-19 0,-13 42 0,13-41 0,-16 18 0,0-24 0,24 0 0,-18 0 0,41 0 0,-42 0 0,19 0 0,-1 0 0,-17 0 0,18 0 0,-24 0 0,0 0 0</inkml:trace>
  <inkml:trace contextRef="#ctx0" brushRef="#br2" timeOffset="144129">19756 14658 24575,'0'20'0,"0"-5"0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5:47:44.57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4516 8819 24575,'43'0'0,"-6"0"0,-12 0 0,1 0 0,4 0 0,1 0 0,2 2 0,-1-4 0,-5-5 0,1-1 0,5 6 0,-2 0 0,1-14 0,11 16 0,6 0 0,-10 0 0,-13 0 0,1 0 0,-1 0 0,-1 0 0,12 0 0,-12 0 0,1 0 0,11 0 0,6 0 0,-23 0 0,-4 0 0,-16 0 0,0 0 0,0 16 0,0-12 0,0 11 0,0 1 0,0 12 0,-7 0 0,-2 4 0,-1 0 0,0 1 0,1 3 0,-1-1 0,-3-8 0,2-2 0,9 11 0,-6-3 0,8-21 0,0 19 0,0-27 0,0 12 0,0-8 0,0-6 0,0 5 0,-15 9 0,11 4 0,-28 15 0,28-8 0,-11-1 0,-1-3 0,12-7 0,-19 23 0,21-37 0,-6 6 0,-8-8 0,-27 0 0,-6 0 0,11 0 0,0 0 0,-9 0 0,17 8 0,1 0 0,-8-4 0,11 4 0,1-1 0,-13-7 0,-5 0 0,16 0 0,-6 0 0,21 0 0,-4 0 0,0 0 0,12-15 0,-11 11 0,15-12 0,0 16 0,-24 0 0,18 0 0,-33-8 0,35 6 0,-11-6 0,15 8 0,0 0 0,0-15 0,0 11 0,0-12 0,0 0 0,0 5 0,0-7 0,0-5 0,0 19 0,0-12 0,0 0 0,0 12 0,0-35 0,0 2 0,0 3 0,0-3 0,0 5 0,0 0 0,0-8 0,0 3 0,0-2 0,0 6 0,0 25 0,0-8 0,-8-3 0,6-9 0,-6-21 0,8 18 0,0-12 0,0 25 0,0-5 0,0 19 0,0-12 0</inkml:trace>
  <inkml:trace contextRef="#ctx0" brushRef="#br1" timeOffset="9800">4975 7973 24575,'-20'0'0,"-11"0"0,3 0 0,-9 0 0,-6 0 0,15 0 0,-5 0 0,6 0 0,7 0 0,4 0 0,1 0 0,11 0 0,-12 0 0,8 0 0,-9 15 0,-11 5 0,8 7 0,5-9 0,15-10 0,0-8 0,0 0 0,-8 16 0,6-12 0,-22 27 0,5-19 0,-1 21 0,5-21 0,15 3 0,0-15 0,0 16 0,0 27 0,0-12 0,0 3 0,-1 4 0,0 3 0,3-1 0,5 9 0,1-1 0,-7-13 0,-1 1 0,3-4 0,12 2 0,2-7 0,-6 1 0,23-5 0,-7-21 0,1 22 0,5-21 0,-6 13 0,9 0 0,-9-12 0,-9 11 0,5-15 0,-3 0 0,-1 0 0,-3 0 0,-16 0 0,8 0 0,-6 0 0,6 0 0,7-15 0,-11-5 0,28-7 0,-28-7 0,27 7 0,-27 7 0,12 5 0,-16 7 0,7 6 0,-5-6 0,6-8 0,-8-11 0,16-10 0,-14 8 0,0-1 0,13-17 0,-15 10 0,0-3 0,0 29 0,0-23 0,0-9 0,-15 12 0,11-18 0,-12 37 0,16-19 0,0 27 0,-8-12 0,-9 8 0,-11-9 0,9-11 0,3 9 0,16 3 0,0 16 0</inkml:trace>
  <inkml:trace contextRef="#ctx0" brushRef="#br1" timeOffset="45566">18839 14834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5:49:34.121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4639 8237 24575,'42'0'0,"1"0"0,-6 15 0,2 2 0,0-9 0,3-2 0,-3 3 0,0 9 0,-2 0 0,2-5 0,-2-3 0,7-8 0,-25 6 0,-3-8 0,-16 0 0</inkml:trace>
  <inkml:trace contextRef="#ctx0" brushRef="#br0" timeOffset="1040">4639 8573 24575,'21'-29'0,"0"1"0,12-4 0,4-3 0,-12 6 0,1-4 0,2-1 0,1 1-656,-1 4 1,2 0-1,2 1 1,-2-1 0,-1 1 610,1-5 0,-2 0 1,0 0-1,-1 2 45,9-6 0,0 1 0,-6 5 541,-6 7 0,-4 5-541,-3 4 141,-9 30 1,-8-11 0,0 12-1</inkml:trace>
  <inkml:trace contextRef="#ctx0" brushRef="#br0" timeOffset="2568">4516 8943 24575,'30'0'0,"1"0"0,-5 0 0,3 0 0,16-1 0,2 2 0,-9 3 0,0 0 0,-4-3 0,3-1 0,-4 1 0,0 2 0,-1 2 0,-1 3 0,-4-1 0,-7-3 0,4 28 0,-23-29 0,7 13 0,-8 0 0,0-12 0,0 19 0,0-21 0,16 6 0,-12-8 0,12 16 0,-16-12 0,0 11 0,0-15 0</inkml:trace>
  <inkml:trace contextRef="#ctx0" brushRef="#br0" timeOffset="3567">4569 9331 24575,'15'-22'0,"1"1"0,-9-6 0,2 1 0,22-2 0,3 1 0,-18 1 0,-1-1 0,6 1 0,1 1 0,11-12 0,-5 10 0,-9 11 0,-3 16 0</inkml:trace>
  <inkml:trace contextRef="#ctx0" brushRef="#br1" timeOffset="16558">4481 9578 24575,'31'0'0,"0"0"0,-4 1 0,-1-2 0,0-7 0,-1 0 0,12 4 0,7-11 0,-17 15 0,6 0 0,-21 0 0,19 0 0,-27 0 0,20 15 0,-22-26 0,6 22 0,7-26 0,5-1 0,0 12 0,11-12 0,-19 16 0,5 0 0,7 0 0,3 0 0,-1 0 0,1 0 0,12 0 0,10 0 0,-37 0 0,4 0 0,-16 0 0,0 0 0,0 16 0,0-12 0,0 12 0,0-16 0,0 15 0,0-3 0,0 21 0,0-5 0,0 15 0,0-6 0,0 6 0,0-15 0,0 5 0,0-5 0,0-1 0,0 6 0,0-5 0,0 15 0,15-6 0,-11 6 0,12-23 0,-16-5 0,0-15 0,0 8 0,0-6 0,0 6 0,0-8 0,0 16 0,0-12 0,0 11 0,0 1 0,0-12 0,0 19 0,0-5 0,-16 10 0,12-9 0,-11-3 0,15-16 0,-16 0 0,12-16 0,-19 12 0,-11-11 0,11 15 0,-26 0 0,21 0 0,-15 0 0,17 0 0,-1 0 0,-1 0 0,2 0 0,-12 0 0,-1 0 0,35 0 0,-12 0 0,16 0 0,-7 0 0,-11 0 0,-9 0 0,-9 0 0,9 0 0,-6 0 0,5 0 0,1 0 0,9 0 0,10 0 0,8 0 0,0-16 0,0 12 0,0-12 0,0 8 0,0 6 0,0-21 0,0 19 0,0-27 0,0 27 0,0-20 0,0-9 0,-16 2 0,14 2 0,1-1 0,-15-7 0,7 11 0,2 1 0,3-13 0,-11 3 0,15 2 0,0 5 0,0-7 0,0 15 0,0 5 0,0 7 0,0 6 0,0-6 0,0 8 0,0-16 0,0 13 0,0-13 0</inkml:trace>
  <inkml:trace contextRef="#ctx0" brushRef="#br1" timeOffset="21650">9261 17974 24575,'19'0'0,"-3"-16"0,-16 12 0,0-11 0,0-1 0,0 12 0,0-27 0,0 3 0,0-17 0,0 16 0,0-2 0,-1-4 0,2-1 0,7-4 0,0 0 0,-6-5 0,0 1 0,6 11 0,-1 2 0,-6-1 0,-2 5 0,1 7 0,0 5 0,0 15 0,0-24 0,0-5 0,8-3 0,0-5 0,-6-5 0,0-4 0,5 1 0,2-3 0,-2 2 0,-5 7 0,-2 0 0,0 1 0,3-3 0,0 0 0,-1 4 0,-1 1 0,-2 3 0,1 2 0,0 1 0,0-17 0,0 18 0,0-1 0,0-15 0,0 15 0,0 0 0,0 3 0,0-1 0,0-9 0,0-3 0,0-1 0,0-6 0,0 6 0,0-5 0,0-1 0,0 3 0,0-1 0,0 2 0,0-3-109,0 1 1,0-3-1,0 0 1,0 5 108,0-8 0,0 4 0,0-2 0,0 2 0,0 10 0,0 2 0,0-4 0,0 1 0,0 11 0,0-1 0,0-9 0,0-2 0,0 6 0,0 1 0,1 5 0,-2-1 0,-3-9 0,0 2 434,2 2-434,-2 3 0,1 1 0,3 1 0,0-5 0,0 6 0,0-9 0,0 9 0,0-6 0,0 5 0,0 1 0,0 9 0,0-5 0,0 3 0,0-15 0,0 7 0,0-5 0,0 5 0,0 1 0,0-6 0,0 5 0,2 0 0,3-3 0,3 0 0,2-2 0,-1 0 0,0-2 0,1-1-212,-1 0 0,-1 0 1,2 0 211,0-2 0,2 0 0,-1-2 0,4-6 0,0-1 0,-2 3 0,-1 0 0,0 0 0,-1 8 0,1-2 0,-4 4 0,-7 6 0,-2 1 0,1 0 0,0 2 0,0-3 0,0 12 0,0 1 635,0 11-635,0-12 0,0 16 0,0 16 0,0 3 0,0 1 0,0 4 0,0-23 0,0 23 0,0-20 0,0 27 0,0-27 0,0 28 0,0-29 0,0 21 0,0-22 0,0 6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5:51:56.0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8643 6385 24575,'26'0'0,"-2"0"0,3 0 0,11 0 0,4 0 0,-7 1 0,1-1 0,1-1-317,4-3 1,1-2-1,-2 1 317,-2 3 0,-2 2 0,-2-2 0,4-7 0,-3 2 0,-4 6 0,-5 2 0,-15-1 312,21 0-312,-28 0 157,11 0-157,-15 0 0,16 0 0,-12 0 481,12 0-481,-9 0 0,-5 0 0,22 0 0,-4 0 0,7 0 0,6 0 0,-21 0 0,4 0 0,-16 0 0,15 0 0,-11 0 0,12 0 0,-16 16 0,0-12 0,0 11 0,16-15 0,-12 0 0,19 0 0,-5 0 0,9 0 0,1 0 0,-11 0 0,7 0 0,-20 0 0,11 0 0,-15 0 0</inkml:trace>
  <inkml:trace contextRef="#ctx0" brushRef="#br0" timeOffset="16068">4604 8008 24575,'20'0'0,"3"0"0,-21 0 0,22 0 0,11 0 0,-4 0 0,-6-7 0,-1-2 0,12 5 0,1-11 0,6-1 0,0 12 0,-6-11 0,6 15 0,-15-8 0,21 6 0,-26-6 0,11 8 0,-26 0 0,-8 0 0,0 0 0,0 8 0,0-6 0,0 6 0,0 7 0,0-11 0,0 12 0,0-16 0,0 15 0,0-11 0,0 12 0,0-16 0,0 16 0,0-12 0,-8 11 0,6-7 0,-6-6 0,8 22 0,0 3 0,0 10 0,0 6 0,0 1 0,0-23 0,0 18 0,0-19 0,0 0 0,0 3 0,0-21 0,0 22 0,0-21 0,0 29 0,0-28 0,0 35 0,0-18 0,0 7 0,0 3 0,0-27 0,0 20 0,0-22 0,0 6 0,-16-8 0,12 0 0,-11 0 0,15 15 0,0-11 0,-16 12 0,12-16 0,-12 0 0,16 0 0,0 0 0,-8 0 0,-9 0 0,-11 15 0,-15-11 0,17 4 0,-1 0 0,0-3 0,0-2 0,0-2 0,1 0 0,0 3 0,1 0 0,-3-4 0,3 0 0,-7 0 0,-7 0 0,6 0 0,17 0 0,-23 0 0,37 0 0,-6 0 0,8-8 0,0 6 0,0-6 0,0-8 0,-16-11 0,-3-10 0,6 15 0,-2 1 0,-2-1 0,1 0 0,4-15 0,-4 15 0,1 1 0,11-6 0,-12 9 0,16-5 0,0 19 0,0-28 0,0 28 0,0-11 0,16-1 0,-12 12 0,12-12 0,-16 16 0,0 0 0,0-7 0,0 5 0,15-22 0,-11 20 0,12-12 0,-16 1 0,0 11 0,0-12 0,0 16 0,8 0 0,-6-8 0,6 6 0,-8-5 0,0 7 0,15-16 0,-11 12 0,12-12 0,0 16 0,-13 0 0,13 0 0,-16 0 0,8 0 0,-6 0 0,6 0 0,-8 0 0,15-15 0,-11 11 0,12-12 0,-16 16 0,16 0 0,-12 0 0,11 0 0,-7 0 0,-6-8 0,6 6 0,-8-6 0,0 8 0,0 0 0</inkml:trace>
  <inkml:trace contextRef="#ctx0" brushRef="#br0" timeOffset="27762">11254 15946 24575,'0'43'0,"1"-10"0,-2 2 0,-7 5 0,0 3 0,6-7 0,2 2 0,-2 1 0,-4 7 0,-3 1 0,1-1 0,1-4 0,2-1 0,-1-2 0,1 12 0,-2-4 0,-1-11 0,1-7 0,7-18 0,0 21 0,0-28 0,0 11 0,0-15 0,0 8 0,0-6 0,0 22 0,0-5 0,0 9 0,-8-3 0,0-1 0,4-9 0,-12 32 0,16-43 0,16 12 0,12-16 0,-3 0 0,3 0 0,-1 0 0,0 0 0,0 0 0,-1 0 0,0 0 0,-1 0 0,2 0 0,-1 0 0,2 0 0,-1 0 0,0 0 0,-1 0 0,-1 0 0,1 0 0,11 0 0,2 0 0,-1 0 0,1 0 0,-1 0 0,3 0 0,-1 0-226,-4 0 0,0 0 0,0 0 226,5 0 0,0 0 0,1 0 0,-1 0 0,1 0 0,-2 0 0,-4 0 0,-1 0 0,2 0 0,2 0 0,2 0 0,1 0 0,-5 0 0,6 0 0,0 0-389,-3 0 1,4 0 0,-5 0 388,1 0 0,-3 0 0,-8 0 0,1 0 0,16-1 0,0 2 0,-18 3 0,1 0 0,16-3 0,2 0 0,-10 3 0,0 0 0,10-4 0,2 0-204,-15 0 0,1 0 0,0 0 204,3 0 0,0 0 0,2 0 0,6 0 0,1 0 0,1 0 0,-1 0 0,1 0 0,0 0 0,-1-1 0,0 0 0,0 3 0,2 2 0,1 2 0,-2-1 0,-8-3 0,-1-1 0,1 0 0,-2 3 0,2 0 0,-1 1 0,-3-2 0,0-2 0,-2-2 0,0 1 0,6 0 0,0 0 0,0 0 0,-5 0 0,-1 0 0,1 0 0,1 0 0,0 0 0,-1 0 0,12 1 0,-1-2 0,-13-4 0,1-1 0,-1 1-77,3 4 0,0-2 77,-3-4 0,2-2 0,1 2 0,-1 5 0,1 2 0,1 0 0,4-2 0,0-1 0,0 0 0,-5-2 0,0-1 0,0 1 0,3 3 0,1 2 0,1-2 0,2-2 0,1-2 0,0 1-111,-1-1 0,0 0 0,0 2 111,2 3 0,-1 1 0,-2-3 0,-8-6 0,-2-4 0,-1 4 548,6 7 1,-4 0-549,4-14 632,3 8-632,-37 6 166,13-21-166,-16 3 1047,0-7-1047,0-7 0,0-1 0,0-2 0,0-6 0,0 23 0,-16 5 0,13-1 0,-13 12 0,16-12 0,0 8 0,0 6 0,0-21 0,0-4 0,-8-6 0,0-3 0,7-1 0,-2-1 0,-9-2 0,1 0-901,9 5 1,2 2 900,-8-13-481,-8 3 481,12 24 0,-11-13 0,15 28 0,0-11 0,0 7 1755,0 6-1755,0-22 527,-16 5-527,-4-9 0,-7-5 0,-6 6 0,5-9 0,9 17 0,-5 3 0,22 16 0,-6 0 0,-7 0 0,11 0 0,-12 0 0,0 0 0,-3 0 0,-24 0 0,-2 16 0,15-14 0,-1 0 0,-4 5 0,-1 1 0,-4 1 0,0-2 0,3-5 0,1 0 0,-3 6 0,2 0 0,9-8 0,1 0 0,-7-1 0,-1 2-249,0 6 0,0 1 249,3-6 0,-1 0 0,-8 6 0,-2 0 0,-1-3 0,0-2 0,2-2 0,-1 0 0,10 1 0,-1 0 0,0 2 0,-15 4 0,1-1 0,3-5 0,-2 0 0,13 3 0,-1 0 0,1 1 0,-1 0 0,0-1 0,1 0 0,-12-4 0,0 1 0,11 3 0,1 2 0,-1-3 0,-1-3 0,0-1 0,4-1 0,1 1 0,1 0 0,-10 0 0,7 0 0,22 0 0,-21 0 0,21 0 0,-23 0 0,7 0 0,-16 0 0,6 0 0,12 0 0,-1 0 0,-8 1 0,-1-2 0,-5-6 0,-2-2 0,1 7 0,-4 2 0,1-1-137,4-4 1,1-2 0,-1 3 136,-6 3 0,-2 1 0,3 1 0,8-1 0,1 0 0,1 0-121,0 0 1,0 0 0,1 0 120,-1 0 0,0 0 0,1 0 0,-12 0 0,0 0 0,1 0 0,2 0-388,4 0 1,1 0 387,3 0 0,0 0 0,3 0 0,-1 0 0,-9 0 0,0 0 0,5 0 0,1 0 0,-4 0 0,0 0 0,5 0 0,-1 0 0,-2 0 0,0 0 0,2 0 0,-1 0 0,-6 0 0,-2 0 0,12 0 0,-2 0 0,-1 0 0,-4 0 0,-1 0 0,-1 0 0,-2 0 0,-1 1 0,-1-2 0,7-2 0,-1-2 0,0 1 0,2 0 0,-3 3 0,2 0 0,-1-1 0,0-3 0,0-1 0,1 2 0,3 3 0,1 1 0,2 1 0,-6-1 0,1 0 0,-1 0 0,2 0 0,10 0 0,3 0 0,-13 0 0,7 0 0,1 0 0,-2 0 0,-18 0 0,21 0 0,1 0 0,-7 0 0,7 0 0,7 0 0,-11 0 855,19 15-855,-5-11 362,9 12-362,8-16 826,0 16-826,0-13 0,0 13 0,0-16 0,8 0 0,-6 0 0,5 0 0,-7 0 0,16 0 0,-12 0 0,12 0 0,-16 0 0,15 0 0,-11 0 0,12 0 0,0 0 0,-5 0 0,23 0 0,-7 0 0,1 0 0,5 0 0,-6 0 0,9 0 0,-17 0 0,-3 0 0,-8 0 0,-6 0 0,6 0 0,7 0 0,-11 0 0,12 0 0,-16 0 0,0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5:53:22.31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13177 6350 24575,'0'0'0</inkml:trace>
  <inkml:trace contextRef="#ctx0" brushRef="#br1" timeOffset="32595">4992 7920 24575,'-25'0'0,"-3"0"0,-7 0 0,15 0 0,-3 0 0,5 8 0,-9-6 0,7 21 0,-3-19 0,21 12 0,-22-16 0,20 15 0,-27 5 0,3 0 0,-9 3 0,10-21 0,-5 6 0,28 8 0,-11-12 0,15 11 0,0-15 0,0 0 0,0 16 0,0-12 0,0 12 0,0-16 0,0 7 0,-8-5 0,6 6 0,-22 8 0,21 3 0,-13 1 0,0-4 0,12-8 0,-11-6 0,15 21 0,0-19 0,0 27 0,0-11 0,0 0 0,0 3 0,0-21 0,15 22 0,-11-5 0,28 1 0,-29 3 0,21-21 0,-22 22 0,21-20 0,-3 27 0,23-27 0,-6 27 0,7-27 0,-1 12 0,-6-15 0,2-2 0,-9 1 0,1 0 0,8 0 0,-2 0 0,6 0 0,-15 0 0,5 0 0,-21 0 0,19 0 0,-19 0 0,21-16 0,-5 12 0,7-11 0,-7 15 0,-11 0 0,-9-16 0,-8 12 0,0-12 0,16 1 0,-12 11 0,11-20 0,1 22 0,-12-21 0,19 3 0,-5-23 0,-13 17 0,2-1 0,9 0 0,-1-1 0,-12-2 0,-2-1 0,15-14 0,-16 18 0,-32-4 0,25 27 0,-33-12 0,7 16 0,17 0 0,-23-8 0,22 6 0,-11-6 0,-7 8 0,7 0 0,-5 0 0,6 0 0,-1 0 0,11 0 0,-7 0 0,20 0 0,-12 0 0,16 0 0</inkml:trace>
  <inkml:trace contextRef="#ctx0" brushRef="#br2" timeOffset="42162">5080 8819 24575,'-9'0'0,"-31"0"0,32-15 0,-31 11 0,6-12 0,17 16 0,-31 0 0,43-16 0,-19 13 0,21-13 0,-22 16 0,20 0 0,-11 0 0,-1 0 0,12 0 0,-19 0 0,5 0 0,-9 0 0,-9 0 0,17 16 0,3-13 0,8 13 0,6-16 0,-6 0 0,8 0 0,0 16 0,0-12 0,0 11 0,-15 1 0,11-12 0,-28 20 0,5-7 0,5 11 0,-17-1 0,35-9 0,-11-10 0,15-8 0,0 15 0,0-11 0,0 12 0,0-16 0,0 16 0,0-13 0,0 29 0,0-5 0,0 10 0,0-1 0,0-3 0,0 2 0,15-13 0,-11 17 0,28-35 0,-29 27 0,21-27 0,-6 28 0,-7-28 0,21 19 0,-28-21 0,19 6 0,-5 8 0,9-13 0,9 13 0,-9-16 0,6 0 0,3 0 0,1 0 0,6 0 0,-8 0 0,-15 0 0,3 0 0,11 0 0,-11 0 0,1-7 0,1-2 0,3 6 0,-1-13 0,-9 8 0,5 6 0,-19-6 0,12 8 0,-16-15 0,0 11 0,0-12 0,0 16 0,0-16 0,0 12 0,0-11 0,0-1 0,0 4 0,0-5 0,0-7 0,0 5 0,0-9 0,0-5 0,0 5 0,0 9 0,0-5 0,0 22 0,0-6 0,0 8 0,0 0 0,-16-15 0,12 11 0,-11-12 0,7 0 0,-10 13 0,6-29 0,-19 28 0,27-11 0,-12 15 0,8 0 0,7 0 0,-7 0 0,8 0 0,-16-8 0,-4 6 0,1-6 0,-5 8 0,22 0 0,-5 0 0,7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5:43:24.3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20338 6879 24575,'0'0'0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16:09:38.7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16599 12294 24575,'30'21'0,"1"0"0,0 0 0,-3-1 0,0 1 0,2 1 0,-1 0 0,2 3 0,0 0 0,-1 1 0,7 8 0,-2 1 0,-1-4 0,-6-11 0,-1-2 0,1 2 0,0 4 0,3 2 0,-2 0 0,-2-2 0,5 6 0,-1-1 0,-1-3 0,2 0 0,-2-1 0,-2-3 0,-3 1 0,1 14 0,1 0 0,-1-11 0,1-1 0,-1 13 0,1 1 0,0-12 0,-1-1 0,-12 1 0,1-2 0,10-10 0,-3 0 0,-16 32 0,17-41 0,-7 41 0,-12-41 0,15 17 0,1 1 0,-14-18 0,18 17 0,-1-7 0,-17-12 0,18 15 0,-1 1 0,-17-14 0,17 17 0,-23-23 0,0 0 0,0 0 0</inkml:trace>
  <inkml:trace contextRef="#ctx0" brushRef="#br0" timeOffset="1350">16651 10848 24575,'42'12'0,"0"-1"0,-1 1 0,1 0 0,0 2 0,2 1 0,1 1 0,1 2 0,2 1 0,-8-2 0,0 1 0,2 1 0,1 2 0,0-1 0,1 2 0,-1-1 0,0 0-410,0 1 0,0 0 1,1 0-1,-1 1 1,0 0-1,0 0 0,-1 0 1,-1-1-60,3 2 1,-1-1 0,-1 1 0,0-1 0,-2 1 0,-1-2 0,-2 1-188,1 2 1,-2 1-1,-1-1 1,-2-2 0,-1 0 640,12 3 1,-1-2 0,-8 2 14,-9 12 0,-1 0 0,12-8 0,2-1 0,-13 1 0,0 2 0,-2-2 0,7-1 0,-3-1 0,-1 6 0,-1 1 0,-1-9 0,-3 1 0,-7-2 0,0 3 948,6 10 1,3 0-949,1-9 0,1 1 0,-11-1 0,-2 3 0,4-1-236,6-4 1,4-2 0,-1 3 235,2 11 0,-1 3 0,0-1 0,0-4 0,1 0 0,0 0 0,-3-4 0,1-1 0,0 1 0,-3-1 0,-3 1 0,-2-1 0,2 1 0,2-1 0,2 2 0,0-1 0,-1-5 0,6 1 0,-2-1 1092,-10 5 0,-3 4 0,1-13 1475,8-18-883,-23 18-1684,24-1 0,-19-17 0,19 17 1156,-24 1-1156,23-18 0,-8 15 0,0 5 0,14 3 0,-3-3 0,-5 1 0,-15 3 0,18-8 0,-1-5 0,-17-13 0,18 11 0,-24-15 0,0 0 0</inkml:trace>
  <inkml:trace contextRef="#ctx0" brushRef="#br0" timeOffset="2801">16687 9525 24575,'33'8'0,"0"0"0,1 0 0,5 6 0,2 4 0,4 3 0,4 2 0,-13-6 0,1 2 0,3 2 0,1 1 0,2 0 0,1 2 0,1 0 0,1 0 0,0 1-235,-7-5 1,0 1 0,1 0 0,1 0 0,1 2 0,0-1 0,1 1 0,1 0 0,0 0 0,0 0 0,0 0 0,0 1 0,0-1 0,0 0 29,-2-1 0,0 0 0,0 1 0,0-1 1,1 0-1,0 1 0,0-1 0,0 1 0,1 0 1,-1 0-1,0 0 0,1 0 0,-1 0 0,0 1 1,0-1-1,0 1 12,-2-1 0,1 1 0,-1-1 1,1 1-1,0 0 0,0 1 0,0-1 1,-1 1-1,1-1 0,-1 1 0,1-1 1,-2 1-1,1-1 0,-1 0 0,0-1 1,0 1-1,-1-1-60,6 3 1,1 0 0,-1 0 0,0-1 0,0 1 0,-1-1 0,0 0 0,-1 0 0,-1 0 0,0 0 0,-2 0 0,-1 1 0,-1 0 190,3 3 1,-2 0 0,-2 1-1,-1-1 1,0 1 0,-1 0-1,-1-1 1,0 0 0,1 0-1,-1-1 62,6 3 0,1 0 0,-1-1 0,0 0 0,-1 0 0,-2 0 0,-2 0 0,-3 1-373,-1 4 0,-3 0 0,-3 1 0,-1 0 0,0-1 0,1-2 373,2-1 0,1 0 0,-1-2 0,-2 1 0,-3 0 0,-2 8 0,-3 2 0,-2-2 0,2-5 877,9 5 1,-1-3-878,-10-3 0,-2 1 0,4-3 0,9-6 0,1 1 0,-9 5 0,-2 5 0,2-3 0,10-4 0,-3 0 0,-14 3 0,-3 2 0,3 0 912,11-1 1,4-1 0,-4 1-913,-9 4 0,-4 0 0,5-1 0,10-2 0,4-2 0,-4 0 1600,-8 8 1,-3-3-1601,9-10 0,-4-1 1638,-16 0 0,0 0-251,16 0 1,3 1-1388,-5 10 0,-3 3 0,-3-8 0,-2 1 0,4 0 702,13 10 1,-3 0-703,-20 5 0,1-4 405,21-16 0,-1-3-405,-20 3 0,0-3 0,21-10 0,-1-1 0,-17 33 0,18-41 0,-24 18 0</inkml:trace>
  <inkml:trace contextRef="#ctx0" brushRef="#br0" timeOffset="4468">17198 7832 24575,'44'8'0,"0"1"0,1 0 0,-1 0 0,0 0 0,0 0 0,2 4 0,-2 3 0,1 0 0,1 1 0,2 2 0,3 0-298,-11-6 0,1 2 0,3 0 0,1 0 0,1 0 0,0 1 0,1 1 0,-1-1 1,0 1-1,-2 0 0,-1 1-30,-1 0 0,0 1 0,-2 1 1,0 0-1,-1 0 0,1 0 1,-1 0-1,2 1 0,0-1 1,1 0 29,1 0 0,1-1 0,0 0 0,2 0 0,-1 0 0,1 1 0,0-1 0,0 2 1,-1-1-1,0 1 0,-1 1 0,0 1 0,0 2 0,0-1 0,0 2 0,0 0 0,0 0 0,-2 0 0,0-1 1,-1 1-1,-2-2 0,-1 0 119,7 4 1,-3-1 0,-1-1 0,-2 0 0,1 0 0,0 2 0,3 1 178,-6-3 0,2 0 0,1 2 0,1 0 0,-1 1 0,1 0 0,-1 0 0,-1 0 0,-1-1 0,-3 0-193,6 5 0,-1 0 1,-3 0-1,0-1 0,-1 0 1,0 0-1,0 1 193,-3-3 0,0 0 0,0-1 0,-1 1 0,-1 0 0,1 0 0,-1 0 227,5 5 0,0 1 0,0 0 0,-1-1 0,-1 0 0,-1-2-227,-1-1 0,0-2 0,-2-1 0,-1 1 0,-1 0 595,0 6 1,-2 2-1,0-2 1,0-1-596,8 2 0,2-2 0,-6 3 0,-11 1 0,-4 2 0,2 0 0,7 3 0,2-1 0,-2-1 0,-8-7 0,-1-1 0,-1 1 0,4 8 0,1 1 0,-3-3 0,-2-3 0,1-2 0,11 3 0,-5-1 0,-18-12 0,0 1 0,21 11 0,-1 0 0,-19-8 0,-2-1 0,9-2 0,2-1 0,0-2 0,-3-1 3276,-4 6-2804,16-8 0,3 3 1166,-9 13 0,-2 1-1477,0-13 0,1 1-161,9 11 0,-1 2 0,-12-2 0,0 3 553,3-7 1,4 3 0,1 0-554,3 6 0,2 1 0,-2 0-15,-2 2 1,0 0 0,-1-2 14,-1-9 0,0-2 0,-1 0 0,-1 2 0,0 1 0,-1-4 0,0-2 0,-1 1 0,2 7 0,2 5 0,1-6 0,7-3 0,1-3 0,1 5 0,-3-1 0,-10-7 0,-1-7 0,10-14 0,-11 17 0,-2 1 0,-6-18 0,19 17 0,-24-23 0,0 0 0</inkml:trace>
  <inkml:trace contextRef="#ctx0" brushRef="#br0" timeOffset="5801">18786 6703 24575,'42'4'0,"0"0"0,0 0 0,0-1 0,0 1 0,1 0 0,-3 5 0,2 2 0,1 1 0,1 1 0,2 2 0,-1 0 0,2 1 0,0 0 0,0 1-274,-5-2 1,1 0 0,1 1 0,1 1 0,-1 0 0,2 1 0,-1 0 0,1 0 0,-1 1 0,1 0 0,-1 0 0,-1-1-1,2 2 1,0 0 0,0 0 0,0 0 0,0 1 0,0 0 0,-1 0 0,1 0 0,-1 1 0,0 0 0,-1-1 0,0 1-1,-2 0 1,0 0 0,-1 0 0,1 0 0,-1 1 0,0 0 0,-1 0 0,0-1 0,0 1 0,-1-1 0,-1 0 0,0-1-92,6 3 1,0 0 0,-1-1 0,-1 0 0,0-1 0,-1 1 0,-1 0 0,-1 1 0,-1 0 185,4 4 1,-2 2 0,-1 0 0,-1 0 0,0 0 0,0-2 0,1-1 178,-1-3 0,2-1 0,-1-2 0,1 0 0,-2 1 0,-1 0 0,-2 2-339,-1 4 1,-2 1 0,-2 2 0,-1-1 0,1-1 0,1-1 338,4-1 0,0-2 0,1 0 0,-1-1 0,-2 2 0,-1 0 0,-2 2 0,0-1 0,0 0 0,-1 0 0,5 4 0,0 0 0,-1-1 0,-1 0 386,-1-4 0,0-1 1,0 1-1,-2 1-386,-2 2 0,0 2 0,-1 0 0,0-1 0,1-2 0,0 0 0,0 0 0,-2 0 928,2 8 1,-3 0-1,-1-2-928,3 2 0,-1-4 1638,-5-4 0,-1-5-740,11-1 740,-17 3 0,3-3 1327,31-16-2965,-41 41 1617,17-41-1617,-23 17 22,0 1-22,24-18 0,-18 17 0,17 1 0,-23-19 0,0 19 0,0-24 0,0 24 0,24-19 0,-18 19 0,17-24 0</inkml:trace>
  <inkml:trace contextRef="#ctx0" brushRef="#br0" timeOffset="7060">21925 6615 24575,'36'15'0,"0"1"0,0 0 0,0-1 0,-1 4 0,0 2 0,1 1 0,1 2 0,0 0 0,-2 0 0,0 1 0,0 1 0,1 1 0,-1 0 0,-1 1-547,-2 0 1,1 1 0,-1 1 0,-1 0 0,-1-1 0,-2-1 307,5 7 0,-2 0 0,-2-2 1,-1-2 238,1-5 0,-3-3 0,-4 2 651,-7 15 1,-1-9-652,10-26 690,-24 19-690,0-24 0,0 23 0,0-17 2239,0 18-2239,0-24 0,23 0 0,-17 23 0,15-10 0,5 4 0,-2 15 0,-2 10 0,1-1 0,-3-3 0,-1 0 0,4 2 0,3-6 0,4 1 0,2 1 0,-3 0 0,-6-2-1093,-8 5 1,-5-1 0,6-4 3,15-4 1,7-5-1,-13-3 1089,-19 1 0,17-23 0,-23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16:11:27.14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3122 5027 24575,'0'0'0</inkml:trace>
  <inkml:trace contextRef="#ctx0" brushRef="#br0" timeOffset="11088">16387 5115 24575,'0'36'0,"0"-1"0,0 0 0,0 0 0,0 1 0,0-1 0,0 0 0,0 1 0,0-1 0,0 14 0,0 0 0,0-15 0,0 1 0,0 0 0,0 14 0,0 0 0,0-14 0,0 0 0,0 0 0,0 1 0,0-1 0,0 0 0,0 14 0,0 0 0,0-14 0,0 0 0,0-1-1092,0 16 1,0-2 1091,0-6 0,0-2 0,0 0 0,0-3 0,0-10 0,0-1 0,0 0 0,0 1 0,0 0 0,0-1 0,0 3 0,0 10 0,0-11 700,0 17-700,0-16 361,0 18-361,0-17 0,23-1 0,-17-5 1122,18-24-1122,-24 23 0,0-17 0,0 17 0,0-23 0</inkml:trace>
  <inkml:trace contextRef="#ctx0" brushRef="#br0" timeOffset="12242">16087 7267 24575,'48'0'0,"0"0"0,0 0 0,2 0 0,-7 0 0,1 0 0,-2 0 0,3 0 0,-1 0 0,8 0 0,-4 0 0,-3 0 0,-18 0 0,-11 0 0,-16 0 0</inkml:trace>
  <inkml:trace contextRef="#ctx0" brushRef="#br0" timeOffset="13907">15822 5115 24575,'39'0'0,"-1"0"0,-4 0 0,3 0 0,-2 0 0,5 0 0,0 0 0,11 0 0,-4 0 0,-2 0 0,-15 0 0,17 0 0,-42 0 0,19 0 0,-24 0 0,23 0 0,-17 0 0,18 0 0,-24 0 0,23 0 0,7-23 0,-5 19 0,3 2 0,-2-10 0,1 0 0,0 11 0,-1 2 0,3-1 0,10 0 0,-35 0 0,35 0 0,-33 0 0,18 0 0</inkml:trace>
  <inkml:trace contextRef="#ctx0" brushRef="#br0" timeOffset="16405">17410 4868 24575,'29'0'0,"18"0"0,-17 0 0,-5 0 0,3 0 0,9 0 0,2 0 0,-2 0 0,1 0 0,2 2 0,0-4 0,-5-9 0,-1-1 0,-8 9 0,0 0 0,2-9 0,-3 0 0,5 12 0,-7 0 0,-23 0 0,0-23 0,0 17 0,0-17 0,0 23 0,0-24 0,0 18 0,-23-17 0,17 23 0,-15-11 0,-5-2 0,-4 7 0,1-17 0,-18 23 0,41 0 0,-17 0 0,23 0 0,-24 0 0,18 0 0,-17 0 0,23 0 0,-16 0 0,12 0 0,28 0 0,-15 0 0,21-2 0,3 4 0,-3 21 0,-1-17 0,-3 18 0,-5-1 0,-15-17 0,17 18 0,-23-24 0,0 0 0,0 23 0,0-17 0,0 17 0,0-23 0,0 24 0,24-18 0,-18 17 0,17 1 0,-23-18 0,0 17 0,0-23 0,0 24 0,0-18 0,0 17 0,0-23 0,0 24 0,-23-18 0,17 33 0,-41-35 0,41 35 0,-41-33 0,41 41 0,-17-41 0,23 17 0,0-23 0,0 24 0,-24-18 0,18 17 0,-17-23 0,23 0 0,0 0 0</inkml:trace>
  <inkml:trace contextRef="#ctx0" brushRef="#br0" timeOffset="18483">18786 3986 24575,'0'27'0,"0"-1"0,0 12 0,0 1 0,0-10 0,0 1-1639,0 18 1,0 3-1,0-9 1,0-1 1318,0-4 1,0 0 1349,0 2 1,0-3-1031,0 9 0,0-18 0,0-1 1148,0 3-1148,0 18 0,0-41 0,0-6 0,0-29 0,0 3 0,0-1 0,0-1 0,0 3 0,0-5 3276,0-9-2568,0 35-708,0-35 0,0 10 0,0-1 0,0-17 0,0 41 0,0-41 0,0 41 0,0-41 0,23 18 0,-19 4 0,-2-3 0,10 2 0,0-1 0,-11 1 0,-2-1 0,1-18 0,11 8 0,1 0 0,-9 11 0,0 1 0,9-13 0,0-1 0,-13 11 0,2 3 0,22-4 0,-17-18 0,18 41 0,-1-17 0,-17 23 0,17 0 0,-23 0 0,24 0 0,-18 0 0,17 0 0,1 0 0,-18 0 0,17 23 0,-23-17 0,0 41 0,24-41 0,-18 17 0,17 1 0,-23-18 0,0 41 0,0-41 0,0 41 0,0-18 0,0 1 0,0-7 0,0-7 0,0-12 0,0 11 0,0 9 0,0-18 0,0 17 0,-23-23 0,17 24 0,-18-18 0,24 17 0,-23-23 0,17 24 0,-41-18 0,41 17 0,-18-23 0,1 0 0,17 0 0,-41 0 0,41 0 0,-17 0 0,23 0 0</inkml:trace>
  <inkml:trace contextRef="#ctx0" brushRef="#br1" timeOffset="23616">15258 4604 24575,'-38'0'0,"0"0"0,0 0 0,-3 1 0,-2-2 0,4-4 0,-1-2 0,-1 0 0,-2 2-820,-4 3 1,-2 1 0,-1 0 0,0-1 596,8-1 1,-1-2-1,1 0 1,0 0 0,2 0 222,-2-1 0,3-1 0,1 1 0,0 1 430,-7 3 1,1 2 0,4-4-431,-1-8 0,5 1 363,8 10 1,3 2-364,-4-1 0,5-16 0,48 12 2321,-18-11-2321,17 15 0,1-24 0,-18 18 24,7-17 1,-3-1-25,-10 18 0,24-17 0,-19 23 0,19-11 0,0-2 0,-19 7 0,19-7 0,-1 3 0,-17 10 0,41 0 0,-41 0 0,41 0 0,-41 0 0,-6 0 0,-6 23 0,-41-17 0,41 18 0,-17-11 0,-1-3 0,18-4 0,-17 7 0,-1-2 0,19-11 0,-19 0 0,0 23 0,19-17 0,-19 18 0,24-24 0,-23 15 0,17-11 0,-18 12 0,24 7 0,-23-17 0,17 18 0,-18-1 0,24-17 0,0 18 0,0-24 0,0 23 0,0-17 0,0 18 0,0-24 0,0 0 0,24 0 0,-18 0 0,17 0 0,1 0 0,-18 0 0,17 0 0,-23 23 0,24-17 0,-19 18 0,19-24 0,-24 0 0,24 0 0,-19 23 0,42-17 0,-32 16 0,0 3 0,21-10 0,4-1 0,-10 13 0,-1-1 0,10-11 0,-1 0 0,-14 10 0,-3-3 0,6-16 0,-11 17 0,-16-23 0</inkml:trace>
  <inkml:trace contextRef="#ctx0" brushRef="#br1" timeOffset="25189">12753 3951 24575,'38'-26'0,"1"-1"0,-15 2 0,0-2 0,2 3 0,7 3 0,3 3 0,-1-2 0,-1-5 0,-2-2 0,0 3 0,11-3 0,-4 1 0,-11-2 0,-3 3 0,2 10 0,-7 0 0,-14-8 0,18-1 0,-1 18 0,-17-17 0,18 46 0,-48 7 0,21-4 0,0 1 0,-20 2 0,23 18 0,0-17 0,0-1 0,0 18 0,0-18 0,0 1 0,0 17 0,0-41 0,0 41 0,0-41 0,0 17 0,0-7 0,0-12 0,23-4 0,-20-22 0,0-7 0,19 4 0,3-1 0,-15-5 0,-3-4 0,6 1-667,9 7 1,7 1 0,3 0 0,0-1 666,-2-1 0,1-2 0,1-1 0,2 0 0,2 0-449,-4 5 1,1 0-1,2 0 1,1 0 0,1-1-1,1 0 1,0-1 448,-3 2 0,1-1 0,1 0 0,1-1 0,0 0 0,0 0 0,-1 1 0,0 0 0,-2 2 0,2-2 0,0 2 0,-1 0 0,-1 1 0,0-1 0,0 1 0,-1-1 0,5-4 0,1-1 0,0-1 0,-3 2 0,-2 2 0,-5 5 0,14-8 0,-11 7 0,-10-1 0,-23 24 0</inkml:trace>
  <inkml:trace contextRef="#ctx0" brushRef="#br1" timeOffset="61266">15152 7726 24575,'-45'0'0,"9"0"0,-2 0 0,1 0 0,-1 0 0,4 0 0,-3 0 0,2 0 0,-8 0 0,4 0 0,10 0 0,5 0 0,1 0 0,23 0 0</inkml:trace>
  <inkml:trace contextRef="#ctx0" brushRef="#br1" timeOffset="62033">14341 7779 24575,'-27'0'0,"1"0"0,0 0 0,-1 0 0,-11 0 0,-1 0 0,10 0 0,0 0 0,-6 0 0,1 0 0,8 0 0,1 0 0,-20 0 0,18 0 0,1 0 0,-3 0 0,5 0 0,24 0 0,0 0 0</inkml:trace>
  <inkml:trace contextRef="#ctx0" brushRef="#br1" timeOffset="64404">12400 7779 24575,'-41'0'0,"0"0"0,-9 0 0,0 0 0,9 0 0,0 0-1639,0 0 1,0 0-1,-6 0 1,1 0 1467,6 0 0,0 0 171,3 0 0,0 0 0,-13 0 0,0 0 0,8 0 0,1 0 0,0 0 0,0 0 996,1 0 0,4 0-996,-9 0 0,17 0 0,12 0 0</inkml:trace>
  <inkml:trace contextRef="#ctx0" brushRef="#br1" timeOffset="65922">10390 7779 24575,'23'-30'0,"-10"5"0,4 3 0,8 19 0,2 0 0,1-17 0,-3 1 0,5 15 0,-7-11 0,1 15 0,-18 0 0,-6 15 0,-30-11 0,4 16 0,-1-1 0,-2-13 0,3 18 0,5-1 0,15-17 0,-17 18 0,-1-1 0,18-17 0,-17 4 0,-1 4 0,18 9 0,-33 7 0,15-5 0,-3 3 0,-8-2 0,-4 0-308,5-1 1,-2 2 0,0-2 307,0-5 0,0-1 0,2 1 0,5 3 0,1 2 0,3-5 0,-3-6 0,3 0 0,2 7 0,7-3 0,12-12 0,-12 41 0,16-41 0,16 17 0,-12-23 922,35 0-922,-10 0 0,-4 0 0,3 0 0,20 0 0,4 0 0,-8 0 0,0 0 0,-9 0 0,1 0 0,-1 0 0,13-2 0,-4 4 0,-14 8 0,-3 4 0,-4 0 0,-1 1 0,4-2 0,-5 4 0,-15 30 0,41-42 0,-41 19 0,17-24 0</inkml:trace>
  <inkml:trace contextRef="#ctx0" brushRef="#br0" timeOffset="72782">10443 5221 24575,'0'-26'0,"0"-1"0,0-2 0,-24 5 0,18 24 0,-17 0 0,23 0 0,0-23 0,0 17 0,0-33 0,0 11 0,0-17 0,0 8 0,0-2-1142,0 9 1,0 1 1141,0-10 0,0 2 0,1 9 0,-2 3 0,-11-3 0,0 3 0,6-5 0,-6 1 0,1 11 0,11 36 0,0-36 0,0 65 0,0-17 0,0-1 2283,0-5-2283,0-1 0,0-17 0,0 18 0,0-1 0,0 6 0,-16 1 0,12 17 0,-4-22 0,0 3 0,7 17 0,2 8-553,-1-12 1,0 5 0,0 1 0,0-1 552,0-2 0,0 0 0,0 0 0,0 2 0,3-1 0,0 2 0,1 1 0,-1-1 0,0 0 0,-2-6 0,0 1 0,-1-1 0,1-1 0,0-1 0,2 8 0,1-2 0,0 0 0,1-1 0,0-4 0,2 0 0,-1-1 0,-1-1 0,-3 4 0,-1-1 0,2-3 0,9 4 0,0-2 0,-11 1 0,-2-5 0,1-7 0,0 18-1001,0-2 1001,-2-6 0,4 3 0,9-5 0,1 0 0,-9 1 0,0 1 0,9-1 0,0 0 0,-11 2 0,-2 2 0,1 7 0,0 0 0,0-14 0,0 1 0,0-3 0,-2 5 0,4-1 0,9 3 0,1-4 0,-6-6 1043,7-5 1,-3-3-1044,-10-17 1123,-23 19-1123,17-48 0,-41 19 0,25-19 0,-1 1 0,-15 17 0,-4 6 0,10-8 0,0-1 0,-2 2-439,-9 5 0,-2 3 0,3 0 439,-2-1 0,0 0 0,4-2 0,-2 0 0,8 6 0,1 20 0,-1-22 0,5 2 0,24 19 0,-19-23 0,48 0 0,-19 0 1317,35-23-1317,-13 17 0,-5-18 0,-1 11 0,5 3 0,-1 6 0,3 2 0,3-6 0,5-1 0,2 2-644,2 5 0,4 2 1,1 1-1,1 0 644,-5 0 0,2-1 0,1 1 0,0-1 0,-1-2-639,3-1 0,-1-2 0,1-1 1,-1 1-1,-1 1 639,3 2 0,0 1 0,-1 0 0,0-1 0,3-3 0,1-2 0,-2 0 0,-3 2 0,-4 4 0,-3 2 0,1-1 0,5 0 0,1 0 0,-5 0 0,-4 0 0,-3 0-288,-6 0 0,-3 0 288,-3 0 0,26 0 0,-41 0 508,18 0 0,-24 0 0,0 0 1</inkml:trace>
  <inkml:trace contextRef="#ctx0" brushRef="#br0" timeOffset="74755">10037 4463 24575,'38'0'0,"0"0"0,-9 0 0,1 0 0,16 0 0,0 0 0,-17 0 0,-1 0 0,6 0 0,1 0 0,3 0 0,0 0 0,-9 0 0,1 0 0,8 0 0,0 0 0,-10 0 0,-3 0 0,5 0 0,-7 0 0,-23 0 0,-23 0 0,-2 0 0,-3 0 0,-1 0 0,-1 0 0,-18 0 0,-4 0 0,4 0 0,-2 0-335,7 0 1,-2 0-1,0 0 335,2 0 0,1 0 0,-1 0 0,-1 0 0,0 0 0,3 0 0,-1 0 0,2 0 0,-7 0 0,2 0 0,15-1 0,3 2 0,-18 14 0,-2-11 0,41 12 0,-41-16 0,17 0 0,4 11 0,-1 1 0,-2-6 0,5 18 0,24-24 0,0 0 1004,24 0-1004,1-10 0,3-4 0,0 3 0,3 1 0,4 1 0,6 0 0,-2-1-447,-3-3 0,0-2 0,2 4 447,-2 8 0,1 3 0,2 0 0,0-3 0,5-6 0,1-3 0,-1-2 0,-3 2 0,0 2 0,-4 0 0,1 1-24,2-1 0,1 1 1,-6-2 23,-7-2 0,-3 3 0,4 10 0,-6 0 0,-23 0 0,0 0 0</inkml:trace>
  <inkml:trace contextRef="#ctx0" brushRef="#br0" timeOffset="100436">9578 11977 24575,'0'0'0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5:56:09.11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4304 5062 24575,'0'26'0,"0"1"0,8 2 0,0 1 0,-4 19 0,3-12 0,2 3 0,-5 2 0,-1 2 0,-2-11 0,0 2 0,-1 5 0,2 1 0,-1 6 0,1 3 0,0 0 0,-1-3-820,-1 1 1,0-2 0,-1 0 0,2 4 789,1-7 1,1 3 0,0 2-1,0-1 1,0-1 0,-1-4 29,-1 4 0,-1-4 0,1 0 0,1-1 0,1-1 0,2-1 0,-1 0 0,-1 0 0,-2 11 0,-2-1 0,1-1-1093,5-10 1,1-1 0,-1-1 483,-3 0 1,-2-1 0,2-2 608,6 7 0,0-3 0,-8-9 0,0-2 0,0 1 0,0-1 0,-1 0 0,2-1 0,14 13 0,-13-13 0,0 1 1771,14 11-1771,-16 6 3276,0-24 0,0-3-3044,0-16-232,0 0 0,0-16 0,0-3 0,0-1 0,0 5 0,0 15 0</inkml:trace>
  <inkml:trace contextRef="#ctx0" brushRef="#br0" timeOffset="832">4181 7638 24575,'37'0'0,"0"0"0,8 0 0,2 0 0,-6 0 0,1 0 0,1 0-390,1 0 0,0 0 0,-1 0 390,-6 0 0,0 0 0,-3 0 0,8 0 0,-4 0 383,5 0-383,-27 0 0,-16 0 0,0 0 0</inkml:trace>
  <inkml:trace contextRef="#ctx0" brushRef="#br0" timeOffset="1967">3793 4692 24575,'34'0'0,"1"0"0,0 0 0,6 0 0,3 0 0,2 0 0,-3 0 0,3 1 0,1-1 0,1-1-656,-3-1 1,2-1-1,0-1 1,2 0 0,2 1 279,-6 1 1,3 1 0,0 0 0,2 0 0,-2 0-1,0-1 1,-4-1 375,6-3 0,-4-1 0,0 0 0,-1 0 0,4 0 0,0 2 0,4 1 0,2 0 0,-3-1 0,-5 1 0,-7-1 0,5-5 0,-4 0 0,-1 4 0,2 0 0,-12 2 1750,-19 4-1750,21 0 952,-28 0-952,11 0 0,-15 0 0,0 0 0</inkml:trace>
  <inkml:trace contextRef="#ctx0" brushRef="#br0" timeOffset="11977">18204 5274 24575,'0'41'0,"0"-2"0,0-2 0,0 3 0,0-8 0,0 0 0,0 11 0,0 1 0,0-4 0,0 0 0,0-3 0,0-1 0,0-5 0,0-2 0,0 14 0,0 1 0,0-7 0,-8 6 0,6-16 0,-6 7 0,8-7 0,0 1 0,-7-5 0,-2 3 0,7 1 0,0 0 0,-6 5 0,1 1 0,6 9 0,2 0 0,-1-10 0,0 1 0,0 2 0,0 4 0,0-3 0,0 4 0,0-2 0,0 3 0,0-3 0,0 11 0,0-38 0,0 5 0,0 0 0,0-12 0,0 11 0,0 1 0,0-4 0,0 21 0,0-5 0,0-9 0,0 5 0,0-22 0,0 21 0,0-19 0,0 12 0,0-1 0,0-11 0,0 12 0,0 0 0,0-12 0,0 11 0,-16-15 0,12 0 0,-12 0 0,1 0 0,11 0 0,-20 0 0,7-15 0,-19 11 0,10-3 0,0-2 0,-22-7 0,5 12 0,10-11 0,21 15 0,12 0 0,4 0 0,12 0 0,-8 0 0,9 0 0,11 0 0,15 0 0,-17 0 0,1 0 0,0 0 0,1 0 0,6 0 0,0 0 0,-6 0 0,-1 0 0,0 0 0,-1 0 0,9 0 0,-17 0 0,6 0 0,-21 0 0,29 0 0,-28 0 0,11 0 0,-15 0 0,0 0 0,0-16 0,0 4 0,0-5 0,0 9 0</inkml:trace>
  <inkml:trace contextRef="#ctx0" brushRef="#br0" timeOffset="13983">18151 5203 24575,'19'0'0,"5"0"0,-6 0 0,17 0 0,2 0 0,6 0 0,-15 0 0,21 0 0,-18 0 0,12 0 0,-25 0 0,5 0 0,-3 0 0,7 0 0,22 0 0,-17 0 0,11 0 0,-26 0 0,-9 0 0,-16 0 0,-41 0 0,18 0 0,-4 0 0,1 0 0,-2 0 0,0 0 0,0 0 0,1-1 0,0 2 0,-11 7 0,2 0 0,3-6 0,4 0 0,8 6 0,5 0 0,-4-8 0,-3 0 0,27 0 0,-12 0 0,8 0 0,6 0 0,-21 0 0,3 0 0,1 0 0,3 0 0,8 0 0,6 0 0,-6 0 0</inkml:trace>
  <inkml:trace contextRef="#ctx0" brushRef="#br0" timeOffset="15961">18803 6315 24575,'20'0'0,"11"0"0,-19 0 0,21 0 0,-5 0 0,15 0 0,-17 0 0,1 0 0,8 0 0,0 0 0,-2 0 0,-1 0 0,7 0 0,-1 0 0,-10 0 0,-2 0 0,2 0 0,-3 0 0,3 0 0,-13 0 0,-15 0 0,0-8 0,-15-10 0,-6-2 0,-1-3 0,1 0 0,1-1 0,-6-3 0,1 1 0,-9-9 0,13 18 0,-1 1 0,-9-20 0,6 26 0,1-1 0,-4-28 0,1 19 0,9 0 0,-5-11 0,3 19 0,-15-5 0,15 9 0,5 8 0,15 0 0,15 8 0,5 9 0,23-5 0,-13 3 0,1 1 0,1-6 0,0 0-281,3 3 0,1 1 281,-1 2 0,3 2 0,-3-3 0,-3-3 0,0 0 0,6 3 0,3 3 0,-4-2 0,-3-2 0,-3-1 0,-3 1 0,-1 0 0,6 3 0,-25 7 0,-8-20 0,0 12 0,0-16 562,0 15-562,0-11 0,-8 12 0,6-1 0,-22-11 0,5 20 0,-9-6 0,4-5 0,-1 1 0,-14 13 0,13-10 0,-1 0 0,4-3 0,3-1 0,1 7 0,3-5 0,16-15 0,16 0 0,-12 0 0,11 0 0,-15-15 0,-15 11 0,11-12 0,-12 16 0,16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5:57:34.35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4357 8819 24575,'35'0'0,"-6"0"0,1 0 0,19 0 0,-10 0 0,-1 0 0,1 0 0,-6 0 0,-1 0 0,-1 0 0,12 0 0,-25 0 0,21 0 0,-23 0 0,33 0 0,-22 0 0,16 0 0,-17 0 0,1 0 0,8 0 0,1 0 0,-4 0 0,0 0 0,8 0 0,-3 0 0,-6 0 0,8 0 0,-37 0 0,6 16 0,-8-12 0,0 20 0,0-22 0,0 21 0,0-19 0,0 27 0,0-3 0,0 0 0,0 5 0,0 2 0,0 2 0,0 7 0,0 0 0,0-3 0,0-1 0,0-3 0,0-4 0,0 4 0,0 3 0,-8-37 0,6 13 0,-6-16 0,-7 0 0,11 0 0,-28 0 0,13 0 0,-24 0 0,-2 0 0,0 0 0,19 0 0,1 0 0,-2 0 0,1 0 0,-1 0 0,-1 0 0,-7 0 0,1 0 0,6 0 0,1 0 0,0 0 0,1 0 0,-1 0 0,11-16 0,16 13 0,-15-13 0,3 8 0,-37 6 0,10-21 0,12 20 0,1 2 0,-10-15 0,3 16 0,21 0 0,-3-16 0,15 12 0,0-11 0,0 15 0,0-16 0,0 12 0,0-19 0,0 5 0,0-9 0,0-17 0,0 7 0,0 2 0,0 17 0,0-5 0,0 19 0,0-28 0,0 29 0,0-13 0,0 16 0,0-16 0,0 12 0,0-11 0,0 15 0,0 0 0,0-8 0,0 6 0,0-6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5:14:15.2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8220 7638 24575,'21'21'0,"-1"1"0,-3 5 0,1 4 0,2 3 0,7 1 0,4 3 0,1 0 0,-2 2-820,-5-1 1,-1 1 0,0 0 0,1 1 593,-1-2 1,2 1 0,0 1 0,0-2 0,-1-2 225,0 1 0,0-3 0,-1 0 0,-2 1-169,-2-1 1,-2 2 0,0-1-1,1-3 169,4-1 0,1-2 0,-3 0 568,-3 15 1,-1-8-569,17-15 0,-23 1 0,5-23 0</inkml:trace>
  <inkml:trace contextRef="#ctx0" brushRef="#br0" timeOffset="836">8097 8819 24575,'11'-31'0,"5"-3"0,8-2 0,2 8 0,6 1 0,0-5-820,-6-2 1,0-4 0,1-2 0,0 1 585,1 3 1,1 1 0,0-1 0,-2-2 233,-6 4 0,-1-2 0,0 0 0,-1-1 0,1 2 0,6-6 0,1 1 0,-1 0 0,-1 0-32,-4 1 1,-1-1-1,0 1 1,-1 2 31,6 0 0,-1 2 0,-2-2 0,-3-5 0,-2-2 0,0 2 248,0 5 1,1 2 0,-2 0-249,3-12 0,-1 1 0,-4 5 0,-1 6 0,3 8 0,-16 11 0</inkml:trace>
  <inkml:trace contextRef="#ctx0" brushRef="#br0" timeOffset="1600">9384 6809 24575,'0'40'0,"0"0"0,0-8 0,0 1 0,0 0 0,0 4 0,0-3 0,0-2 0,0-4 0,0 0 0,0 3 0,0-27 0,0 12 0,0-16 0,0 0 0</inkml:trace>
  <inkml:trace contextRef="#ctx0" brushRef="#br0" timeOffset="2351">9243 6773 24575,'41'0'0,"-2"0"0,-1 0 0,1 0 0,-7 0 0,1 0 0,2 0 0,0 0 0,-7 0 0,-3 0 0,2 0 0,-11 0 0,-16 0 0</inkml:trace>
  <inkml:trace contextRef="#ctx0" brushRef="#br0" timeOffset="3120">9578 7938 8191,'8'19'0,"33"-3"1638,-10-15 0,3-2-745,11 1 1,0 0-894,-12 0 0,-1 0 1409,6 0 0,-4 0-1409,-10 0 429,25 0 1,-37 0 0,3 0 0</inkml:trace>
  <inkml:trace contextRef="#ctx0" brushRef="#br0" timeOffset="3817">9631 8555 24575,'40'0'0,"1"0"0,-6 0 0,0 0 0,4 0 0,-1 0 0,11 0 0,-22 0 0,-4 0 0,-5 0 0,-10 0 0</inkml:trace>
  <inkml:trace contextRef="#ctx0" brushRef="#br0" timeOffset="5534">10354 6862 24575,'-43'0'0,"6"0"0,-6 0 0,15 0 0,-5 0 0,6 0 0,7 0 0,-3 0 0,21 0 0,-6 0 0,8 0 0,0 15 0,0-11 0,0 12 0,0-8 0,0-6 0,0 5 0,0 9 0,0 4 0,8 23 0,0-7 0,1 4 0,0-4 0,1 2 0,-1 4-550,-3-4 0,-1 3 1,0 2-1,0 0 0,1 0 550,1-4 0,-1 0 0,1 0 0,0 1 0,-1 1 0,1 4 0,-2 3 0,1 0 0,-1-1 0,0-2 0,0 2 0,0 0 0,0-2 0,-1 0 0,1 0 0,-2 0 0,1-1 0,0-2 0,2 5 0,-1-2 0,0 1-239,-4-7 0,0 2 1,-1-1-1,2-2 239,2 1 0,2-4 0,-1 3 0,-1 10 0,-1 2 0,-2-1 0,0-6 0,-1-2 0,1 1 0,1 2 0,1 0 0,0-1-163,2-7 1,1 0 0,-1 0 162,-3 3 0,-2 2 0,2-2 0,3-3 0,1 0 0,-2 0 0,-2 5 0,-3 1 0,0-2 0,1 7 0,0-1 0,0 5 0,0-2 0,0 0 0,0-18 0,0-4 2524,0-7-2524,16 3 1071,-12-21-1071,19-2 596,11-17-596,5 5 0,-5-3 0,1-1 0,4-4 0,-14 11 0,-1-2 0,3-12 0,-7 21 0,3-6 0,-21 8 0,6 0 0,-8 0 0,0 0 0,0 0 0</inkml:trace>
  <inkml:trace contextRef="#ctx0" brushRef="#br0" timeOffset="7566">11042 7020 24575,'16'-35'0,"4"0"0,7 7 0,-11 3 0,1 1 0,11 9 0,-9-25 0,5 38 0,-22-5 0,6-9 0,-8 12 0,0-27 0,15 11 0,-11-7 0,28-7 0,-28 23 0,11 11 0,-15 3 0,0 13 0,0-8 0,0 10 0,0-7 0,0 21 0,0-5 0,0-2 0,0 3 0,1 6 0,-2 3 0,-3-4 0,-2 3 0,1-1 0,4 9 0,-2-2 0,-13-2 0,0-2 0,12 11 0,-11-21 0,15 7 0,0-8 0,0-9 0,0 5 0,0-19 0,0 28 0,0-28 0,0 11 0,0-30 0,0 11 0,0-12 0,0 16 0</inkml:trace>
  <inkml:trace contextRef="#ctx0" brushRef="#br0" timeOffset="9050">11854 7108 24575,'19'-42'0,"1"0"0,-3 2 0,-3 6 0,-6 6 0,-6-5 0,22 6 0,-21 7 0,13-4 0,0 7 0,-12-11 0,11-7 0,-15 8 0,8-7 0,-6 7 0,6-1 0,-8 11 0,0-7 0,0 20 0,0 4 0,0 4 0,0 36 0,0 14 0,0-18 0,0 3-212,0-5 1,0 5 0,0 2 0,0 0 211,0 0 0,0 1 0,0 0 0,0-3 0,-1 2 0,1-2 0,1-1 0,4 0 0,1 0 0,-1-4 0,-1 15 0,11-22 0,-15-7 0,0-5 0,0-15 845,0 0-845,0-15 0,0 11 0,0-12 0</inkml:trace>
  <inkml:trace contextRef="#ctx0" brushRef="#br0" timeOffset="10636">12647 6809 24575,'0'-28'0,"0"1"0,0-3 0,0 1 0,0-8 0,8 1 0,-6 3 0,6 21 0,-8-3 0,0 15 0,0 0 0,0 15 0,0 28 0,-1-12 0,2 3 0,3 0 0,1 2 0,2-2-1639,2 5 1,1-2 787,3 10 1,2-1 850,2-10 0,-1-2 0,-10-1 0,0-1 0,10-1 0,-1-1 0,-13-3 0,0-3 0,14-3 0,-1 18 0,-11-19 3276,20 23-1574,-6-6-1702,-7-2 0,5-1 0,-16-22 0,0-12 0,0-4 0,0-12 0</inkml:trace>
  <inkml:trace contextRef="#ctx0" brushRef="#br0" timeOffset="12945">11325 8643 24575,'0'-35'0,"0"7"0,0-5 0,7 6 0,11 7 0,9-11 0,-7 27 0,19-12 0,-9 16 0,0 0 0,0 0 0,2 0 0,-2 0 0,-5 0 0,-20 0 0,35 0 0,-36 0 0,11 16 0,-15-12 0,0 27 0,0-4 0,1 2 0,-2 3 0,-8 11 0,-5 2 0,-3 1 0,-3 0 0,-2-10 0,-2-1 0,-1-2-305,4-4 1,0-1 0,-2-4 304,-16 0 0,2-1 0,17 2 0,1-3 0,-6-15 0,1-2 0,-4 12 0,-7-9 0,15-8 0,5-8 913,15 6-913,0-37 0,15 16 0,5-21 0,15 11 0,-7 21 0,1 3 0,-2 3 0,-9 6 0,9-2 0,1 4 0,-1 13 0,11-3 0,-8 3 0,-2 3 0,4 10 0,2-10 0,4-1 0,-5-2 0,-1-2 0,-2-4 0,-1-1 0,20 0 0,-26-8 0,-19 0 0,12 0 0</inkml:trace>
  <inkml:trace contextRef="#ctx0" brushRef="#br0" timeOffset="14567">12224 8273 24575,'26'-28'0,"-6"10"0,3 3 0,8 3 0,-6-4 0,-1 1 0,3 11 0,1-12 0,5 16 0,-5 0 0,-1 0 0,6 0 0,-21 16 0,20 3 0,-29 9 0,13-10 0,-16 5 0,-16-3 0,-3 15 0,-2-13 0,-1-1 0,3-2 0,1-1 0,-18 10 0,3-5 0,21-21 0,-4 6 0,32-8 0,-4 0 0,21 16 0,-21-12 0,19 11 0,-27 1 0,12 4 0,-14 10 0,-4 6 0,2-6 0,0-1 0,0 3 0,0-1 0,0 18 0,0-22 0,0 8 0,0-15 0,-16-4 0,-3-16 0,-9 0 0,11 0 0,9 0 0</inkml:trace>
  <inkml:trace contextRef="#ctx0" brushRef="#br0" timeOffset="16084">12947 8237 24575,'0'36'0,"0"-1"0,0-8 0,0-9 0,0-10 0,0 8 0,0 3 0,0 1 0,24-20 0,5-20 0,7 9 0,5 3 0,-5-1 0,2 2 0,10 6 0,0 2 0,-14-1 0,-3 0 0,-5-1 0,-1 2 0,8 15 0,-5 3 0,-1 9 0,-9 5 0,5-6 0,-19 16 0,4-6 0,0 3 0,-7-2 0,-2 0 0,1 3 0,0-1 0,0-6 0,0-2 0,0-4 0,0-3 0,0 14 0,-7-13 0,-2-3 0,-3 5 0,-11-10 0,-3-1 0,3 11 0,-7-18 0,-5-3 0,0-2 0,0-2 0,-7-2 0,-1-2 0,1-3 0,4 0 0,-5 2 0,19-21 0,22 19 0,-6-12 0,8 16 0,0 0 0,0 0 0</inkml:trace>
  <inkml:trace contextRef="#ctx0" brushRef="#br0" timeOffset="16884">13000 8273 24575,'42'-14'0,"0"0"0,4-3 0,1 1 0,-12 6 0,2 1 0,-2 0 0,15-4 0,-4-1 0,-16 4 0,-5 2 0,9 1 0,-27 7 0</inkml:trace>
  <inkml:trace contextRef="#ctx0" brushRef="#br0" timeOffset="18970">13459 6174 24575,'41'0'0,"-14"0"0,1 0 0,0 0 0,1 0 0,5 0 0,-2 0 0,6 0 0,-11 0 0,-3 0 0,-23 0 0,7 7 0,-8-5 0,0 22 0,0-4 0,0-1 0,-8 12 0,0-7 0,-1 3 0,3 20 0,0 4-413,-4-12 1,-2 0 0,3 3 412,6-3 0,3 1 0,0 2 0,-1 0-682,-4 0 0,-2 1 0,0-1 0,2-1 682,3 7 0,3-2 0,-2 1 0,0-4 0,-2 2 0,1 0 0,0-3-322,2-1 0,0-3 1,0 2 321,0-2 0,0 1 0,0 1 0,0 0 0,0 0 0,0-1 0,0 1 0,0 0-340,0 2 1,0 0 0,0 0 0,0 0 339,0 2 0,0-1 0,0 2 0,0 0 0,0-5 0,0 2 0,0 1 0,0-1 0,0-1 0,0 5 0,0 0 0,0 0 0,0 0 0,0 0 0,0 1 0,0-1 0,0-1 0,0 6 0,0-2 0,0-2 304,0-5 0,0-2 0,0 1-304,0 8 0,0 1 0,0-2 0,3-4 0,0-2 0,-1 2 688,-1 5 1,-1 2 0,1-4-689,3 0 0,0-2 0,-3 7 0,-2-4 1066,1 1-1066,0-18 0,0-3 1744,0-9-1744,0-3 0,-23-16 0,-15-16 249,11 14 1,-1 0-250,-9-13 0,-2 15 0,35 0 0,-12 0 0,16-16 0,0 12 0,0-27 0,0 27 0,0-12 0</inkml:trace>
  <inkml:trace contextRef="#ctx0" brushRef="#br0" timeOffset="20102">14147 8096 24575,'0'0'0</inkml:trace>
  <inkml:trace contextRef="#ctx0" brushRef="#br0" timeOffset="20967">14147 8096 24575,'0'20'0,"0"3"0,0-21 0,0 6 0,0-8 0,0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15:55:58.834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15099 7479 24575,'0'0'0</inkml:trace>
  <inkml:trace contextRef="#ctx0" brushRef="#br1" timeOffset="6852">14746 7585 24575,'-46'0'0,"0"0"0,6 0 0,-4 0 0,-3 0 0,-2 0 0,9 0 0,-1 0 0,-1 1 0,-1-1 0,-1 0 0,-1-1-469,1-1 1,-1-2 0,-1 0 0,0 0 0,-1 0 0,0 1 0,1 0-1,-1 2 1,0 1 0,0 0 0,0 0 0,0 0 0,1-1 0,1-3 252,-1-2 1,0-2-1,1-1 1,1-1 0,0 2-1,1 2 415,-2 4 1,0 2 0,2 0 0,-1 0 0,1-4-200,1-3 0,-1-4 0,1 0 0,2 1 0,4 2 0,-3 5 0,4 3 0,-1-3 0,-13-4 0,-2-3 0,4 4 583,3 7 0,6-2-583,8-11 0,1 0 0,-4 10 0,3-1 0,3-21 0,-18 24 0,19 0 0,-1 0 0,-22 2 0,-2-4 0,7-9 0,-1-1 0,6 9 0,-3 2 0,2-1 0,5-6 0,0-1 0,1 2 0,-16 6 0,2 2 0,6-1 0,2 0 0,1 0 0,1 0 1638,1 0 0,-2 0-1255,-10 0 1,0 0-384,6 0 0,0 0 0,-5 0 0,4 0 0,17 0 0,1 0 620,-12 0 0,-1 0-620,10-1 0,-1 2 133,-2 4 0,-3 4 0,2 1-133,3 4 0,2 1 0,-7-1 0,1 1 0,7 7 0,3 3 0,0 1 0,3 1 0,6 2 0,1 1 0,-3-1 0,0 3 0,4-1 0,10 9 0,0 1 0,-11-9 0,-5 1 0,5 0 0,10 8 0,2 0 0,-4-7 0,-3 0 0,0-2 0,-3-3 0,1 1 0,8 16 0,0 0 0,-9-17 0,0-1 0,11 7 0,2-2 0,-1-3 0,0 17 0,0-41 0,0 41 0,0-41 0,0 17 0,24-23 0,-18 0 0,41 0 0,-18 0 0,7 0 0,5 0 0,6 0 0,4 0-568,-9 0 0,2 0 0,3 0 568,-5 0 0,2 0 0,1 0 0,-2 0 0,-3 0 0,-2 0 0,1 0 0,1 0 0,0 0 0,1 0 0,1 0 0,-1 0 0,-1 0 0,0 0 0,-1 0 0,-1 0 0,2 0 0,3 0 0,0 0 0,1 0 0,0 0 0,1 0 0,1 0 0,-1 0 0,-1 0 0,-3 0 0,-2 0 0,0 0 0,-1 0 0,0 0 0,0 0 0,0 0 0,-1 0 0,1 0 0,0 0 0,0 0 0,-1 0-387,6 0 1,-2 0 0,3 0 386,-6 0 0,2 0 0,0 0 0,0 0 0,-2 0 0,1 0 0,-2 0 0,0 0 0,8 0 0,0 0 0,-2 0-165,-1 0 1,-2 0 0,0 0 164,-5 0 0,0 0 0,1 0 0,12 0 0,2 0 0,-3 0 0,0 0 0,-2 0-918,-6 0 1,2 0 0,-5 0 917,-9 0 0,-2 0 652,1 0 0,1 0-652,11 0 0,1 0 0,-10 0 0,1 0 515,8 0 1,0 0-516,7 0 241,-19 0 0,-1 0-241,20 0 1638,-19 0 0,1 0-1631,0 0 1,-1 0-8,0 0 0,1 0 0,12 0 0,-2 0 0,-1 0 0,-1 0 0,0 0 0,-5 0 0,-4 0 0,1 0 0,2 0 0,10 0 0,-11 0 0,17 0 0,-20 0 0,3 0 0,9 0 0,2 0 0,-10 0 0,1 0 0,10 0 0,-4 0 0,-6 0 0,7 0 0,-4 0 0,-21 0 0,21 0 0,-3 0 0,-26 0 0,35 0 0,-33 0 0,17-23 0,-23 17 0,0-41 0,0 17 0,0 4 0,0-1 0,0-2 0,0-10 0,24 35 0,-18-12 0,17-7 0,-23 17 0,0-18 0,0 1 0,0 17 0,0-18 0,0 1 0,-23 17 0,-7-18 0,1 24 0,5 0 0,9 0 0,11 0 0,-36 0 0,35 0 0,-19 0 0,24 0 0,-23 0 0,17 0 0,-18 0 0,1 0 0,-7-23 0,5 20 0,-3 0 0,2-19 0,-1-3 0,1 10 0,-1 1 0,-1-11 0,4-3 0,9 0 0,0 3 0,-10 9 0,3 2 0,16-9 0,-33 23 0,35-24 0,-12 18 0,-7-17 0,17 23 0,-17 0 0,23 0 0,0 0 0,-24 0 0,18 0 0,-17 0 0,23 0 0,-24 0 0,-5 0 0,-1 0 0,-17 0 0,41 0 0,-41 0 0,41 0 0,-17 0 0,23 0 0,0 0 0,0 0 0</inkml:trace>
  <inkml:trace contextRef="#ctx0" brushRef="#br0" timeOffset="18845">10337 8855 24575,'33'-16'0,"0"0"0,1 1 0,0 4 0,2 0 0,4 2 0,2-1 0,4 0 0,-7 1 0,3 0 0,3-1 0,1 1 0,2-1 0,0 1 0,0 0 0,-2 1 0,-1 0-410,0 1 0,-2 1 1,0-1-1,0 2 1,-1-1-1,2 1 0,0 1 1,1-1 44,2 1 1,3 1 0,1-1 0,0 1 0,1 1 0,-2 0 0,-2 0 0,-2 0 0,-4 1-95,7 0 1,-4 1-1,-3 0 1,-2 1 0,0-1 895,0-1 1,-2 0 0,-1 1-1,-1 2-437,8 5 0,-2 2 0,-5-2 751,-11-5 0,-1 2-751,7 10 0,2 5 0,-2-5 0,-7-11 0,1 0 0,5 9 0,4 4 0,-1-5 0,6-7 0,2-4 1080,-2 5 1,2 0 0,6 1-1081,-4-1 0,5 0 0,2 0 0,0 0 0,-1-2-494,-5-1 1,-1-2 0,-1 1 0,3-1 0,1 3 493,-3 2 0,2 2 0,2 1 0,0 0 0,0 0 0,-1-2 0,-3-1-377,8-1 0,-2-3 0,0 0 0,-2-1 0,1 0 377,0 1 0,-1-1 0,-1 0 0,1 0 0,-1-1 0,0 1 0,-1 1 0,0-2 0,-1 0 0,-1-4 0,2-4 0,-1-4 0,-1-1 0,1 3-172,1 4 1,0 3-1,0-1 1,-4 0 171,3-4 0,-3-1 0,-1 1 0,-5 4 0,-1 0 0,0 0 0,13-6 0,-4-2 586,-15-1 0,-1-1-586,6 0 0,0 0 1427,-6 4 1,-3-1-1428,4-12 2342,-5 18-2342,-24-17 1020,47 23-1020,-19-10 0,3-4 0,2 4 0,3 1 0,1-1 0,-5 1 0,0-1 0,2 0 0,7-7 0,3 0 0,-2 4 0,-7 9 0,0 4 0,-1-2 0,3-6 0,-1-1 0,-3 2 0,-6 6 0,-1 2 0,21-1 0,-41 0 0,17 24 0,-23-18 0,19 15 0,9 5 0,-4-11 0,3-1 0,11 1 0,4-1 0,-4 2 0,2 0 0,-2-1 0,6 1 0,0-2 0,-9-4 0,1 0 0,-1-1 0,12 5 0,-2-4 0,-4-9 0,-1-2 0,-3 1 0,0 0 0,1 0 0,0 0 0,12 0 0,0 0-216,-6 0 1,1 0 215,-6 0 0,2 0 0,0 0 0,2 0 0,1 0 0,-3 0 0,-1 0 0,0 0 0,-1 0 0,4 0 0,-2 0 0,-5-1 0,-1 0 0,0 3 0,0 4 0,-1 4 0,1-3 0,0-4 0,0-3 0,-1 3 0,13 9 0,-2 0 0,-4-12 0,0 0 0,0 7 0,1 1 0,-9-6 0,1-2 0,-1 2 0,3 6 0,2 0 0,-5-6 0,4-2 0,3-2 0,1 2-656,-1 0 1,2 0-1,1 0 1,3 0 0,3 0 634,-6 0 0,2 0 0,3 0 0,2 0 0,0 0 0,0 0 0,-1 0 1,0 0-390,-4 0 0,0 0 1,0 0-1,0 0 1,0 0-1,0 0 0,0 0 1,0 0 281,2 0 0,1 0 1,1 0-1,0 0 1,-1 0-1,-2 0 1,-2 0-1,-2 0 128,4 0 0,-2 0 0,-3 0 0,-1 0 0,-2 0-28,14-1 1,-3-1 0,-5 5 27,-1 8 0,-3 1 0,-1-9 0,-2 0 131,-9 10 0,-3-2-131,20-11 1295,-19 1 1,-1-2-1296,-2-11 0,-1 0 1638,4 9 0,1 0-644,8-7 1,7-3-995,-3 2 0,8-2 0,4-1 0,1 1 0,-2 1-656,-7 4 1,-1 1-1,0 0 1,1 0 0,2-3 621,-2-1 0,4-2 0,0 0 0,2-2 0,-2 1 0,-2 0 0,-3 2 34,8-3 0,-3 1 0,-2 1 0,-1 2-90,7 0 0,-2 2 1,-4 0 89,-1-3 0,-6 0 0,-10-1 0,-3 3 0,22 4 0,-41-41 0,17 32 0,1 0 0,-19-17 0,-4-4 1638,12 8 0,-3-1-1533,-17-14 1,-11-7 0,-4 4-106,5 13 0,-2 4 0,-3-3-435,0-1 0,-3-4 0,-2-1 0,-1 1 0,0 5 435,-2 3 0,-2 4 0,0 1 0,-1-2 0,2 1 0,-1-2 0,0 1 0,0 0 0,2 3 0,-6-4 0,2 4 0,0-2 0,0 0 0,1-2 0,0 3 0,-5-3 0,0 1-212,-2-1 0,-2 1 212,10 7 0,0 1 0,-2 2 0,-8 4 0,-2 3 0,2 1 0,7-1 0,1 0 0,-1 3 0,-7 4 0,-2 3 0,1 0 0,6-1 0,1 0 0,3 0 0,2 0 0,3 0 0,-19 0 0,47 0 2444,-15 24-2444,11-18 483,-12 17-483,16-23 0,-24 0 0,-10 0 0,-8 0 0,1 0 0,-4 0 0,-4 0-656,8 0 1,-3 0-1,-2 0 1,-2 0 0,-1 0 541,8 0 0,-1 0 0,-1 0 0,-2 0 0,0 0 0,0 0 0,-1 0-296,0 1 0,1-1 1,-2 1-1,1 0 1,-2 0-1,-1-1 0,-1-2 1,-1 0 313,8-1 0,-1 0 0,-1-2 1,-2 1-1,1-2 0,-2 0 1,1 0-1,-1 0 0,1 0 1,0 0-1,1 0 0,1 1-232,-5-1 0,1 0 0,0 0 1,1 1-1,0-1 0,0 0 1,0 0-1,-1-1 0,0 0 1,-1-1 269,3 0 0,0-1 1,-2-1-1,0 0 1,0 0-1,0-1 1,0 1-1,0-1 1,0 0-1,2 0 1,0 1-1,2-1-175,-2 1 0,0 0 0,2 0 0,0 0 0,0 0 0,1-1 0,1 1 0,0-1 1,1 0-1,0-2 233,-6-2 0,2-1 0,0-1 0,0 0 0,2 0 0,0 0 0,0 2 0,1 0 0,-7 0 0,1 1 0,0 1 0,2 1 0,1-1 0,1 0 115,0-3 1,2-1 0,1 1 0,0 1 0,0 4-116,-5 4 0,1 2 0,0 3 0,-1 1 0,7 0 0,-1 0 0,-1 2 0,1-1 0,1 1 238,-4-2 1,0 1 0,0 0 0,-4 1-239,2 0 0,-3 2 0,-3 0 0,0 0 0,1 0 0,3-1 199,3-1 1,1 0-1,2-1 1,-1 1-1,-2 0-199,-1 1 0,-3 1 0,0 0 0,0 0 0,1 0 0,2-1 0,2-1 0,0-1 0,2-1 0,0 1 0,1 0 562,-7 0 0,2 0 0,0 0 1,0 0-563,0 0 0,1 0 0,0 0 0,0 0 0,1 0 0,-1 0 0,2 0 0,1 0 388,-5 0 1,3 0 0,2 0-389,-9 0 0,4 0 1094,7 0 1,3 0-1095,9-2 0,3 4 3276,-4 21-2747,-4-19 1,-5-2-530,7 6 0,-2 1 0,-1-2 282,-3-6 1,-1-3 0,-2 3-283,0 3 0,-2 2 0,-2 0 0,1 1-456,0 0 1,0 1 0,-1-1 0,0 1 455,-3-1 0,-1 1 0,0-1 0,-1 0 0,4-1 0,-1-1 0,-1 0 0,1 0 0,2-2 0,-2-2 0,1-1 0,1-1 0,-1 1-273,-1-1 1,0 0 0,1 0 0,2 4 272,-1 4 0,2 2 0,0-2-97,-2-5 1,0-1 0,3 2 96,-2 9 0,4 0 454,2-11 1,5-2-455,5 1 2126,-13 0-2126,5 0 0,-6 0 0,6-1 0,-3 0 0,-1 3-41,3 2 1,-2 1-1,0 2 1,-1 0 40,0-1 0,-1 1 0,0 0 0,3 2 0,-8 8 0,3 2 0,1-2-12,5-6 0,1-3 0,0 3 12,2 5 0,0 2 0,-1-5 0,-15-9 0,0-2 0,7 9 0,-2 1 0,6-3 0,-3-1 0,5-1 0,5-5 0,3 2 0,-11 15 0,1 1 0,11-17 0,1-2 0,0 5 0,-1 3 0,1 4 0,0-2 0,-1-9 0,1 2 0,3 18 0,1 3 718,-4-10 0,1-1-718,2 0 0,1 2 203,-5 7 0,1 1-203,-2-9 0,3-1 0,-5 15 0,5-3 0,3-5 0,16-15 0,-7 18 0,3-1 0,10-17 0,0 18 0,0-24 0,0 23 0,-24-17 0,18 41 0,-17-25 0,22 2 0,2 3 0,-12-5 0,-2 1 0,10 3 0,1 1 0,-11 0 0,2-1 0,11 3 0,0 18 0,0-41 0,0 18 0,0-1 0,0-17 0,0 41 0,0-41 0,0 41 0,0-18 0,0-3 0,0 1 0,0 18 0,0-19 0,0-1 0,0 20 0,0-15 0,0 17 0,0-41 0,0 41 0,0-41 0,0 17 0,0 1 0,0 5 0,11-4 0,2 3 0,-12-1 0,3-1 0,18 1 0,3-1 0,-10-3 0,0-1 0,11-7 0,1-3 0,2 4 0,6-3 0,1-3 0,-1-4 0,10 7 0,2-2 0,-18-10 0,-1-2 0,6 1 0,1 0 0,-9 0 0,0 0 0,2 0 0,-3 0 0,5 0 0,-7 11 0,1 1 0,5-6 0,-3 6 0,1 0 0,1-13 0,-3 2 0,4 22 0,11-17 0,-36 18 0,35-24 0,-33 0 0,17 0 0,1 0 0,-18 0 0,17 0 0,-23 0 0,24 0 0,-19 0 0,19 0 0,0 0 0,-19 0 0,19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5:58:20.10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4481 8855 24575,'35'0'0,"-8"0"0,7 0 0,-23 0 0,21 0 0,-28 0 0,19 0 0,-21 0 0,22 0 0,-5 0 0,1 0 0,11 0 0,-19 0 0,21 0 0,-5 0 0,-1 0 0,22 0 0,-10 0 0,-1 0 0,1 0 0,-20 0 0,1-16 0,4 12 0,-23-12 0,23 16 0,-20 0 0,12 0 0,-16 16 0,0-12 0,0 12 0,0-8 0,0-6 0,0 5 0,0 9 0,0-12 0,15 27 0,-11-19 0,8 11 0,0 3 0,-10 13 0,9-4 0,1-1 0,-8 5 0,3-14 0,2-1 0,6 4 0,-11-1 0,5-3 0,-2 1 0,-7 14 0,0-2 0,0 3 0,0-37 0,0 13 0,-16-32 0,-3 13 0,-9-13 0,-5 16 0,6 0 0,-2 0 0,-1 0 0,-4 0 0,7 0 0,-2 0 0,-14 0 0,11 0 0,-17 0 0,22 0 0,-1 0 0,11 0 0,9 0 0,8 0 0,-16 0 0,12 0 0,-11 0 0,15 16 0,-16-13 0,12 13 0,-12-16 0,16 0 0,-15-16 0,11 13 0,-12-13 0,8 16 0,-9-8 0,-11 6 0,1-21 0,-7 19 0,23-12 0,-5 0 0,16 12 0,0-11 0,0 15 0,0 0 0,0-16 0,0 4 0,0-5 0,0 9 0,0-8 0,0 12 0,0-35 0,0 33 0,0-33 0,0 35 0,0-27 0,0 27 0,0-20 0,0 22 0,0-6 0,0 8 0,0-15 0,0 11 0,0-12 0,0 0 0,0 13 0,0-13 0,0 0 0,0 12 0,0-11 0,0 15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5:59:31.019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4357 8132 24575,'0'-20'0,"0"-11"0,16 19 0,3-22 0,17 7 0,-9-8 0,-2 21 0,-1 0 0,0-19 0,8 19 0,0 1 0,-8-15 0,16 11 0,0 1 0,-12-12 0,5 18 0,-2 1 0,-19-7 0,19 16 0,-3-16 0,-7 13 0,19-13 0,-21 8 0,1 6 0,3-6 0,-21 8 0,22 0 0,-20 0 0,11 0 0,-15 0 0,16 0 0,-12 0 0,20 0 0,-7 0 0,18 8 0,-9-8 0,1 2 0,0 10 0,1 0 0,7-11 0,-1 1 0,-14 14 0,-1 0 0,14-12 0,-9 11 0,-20-15 0,11 0 0,-15 16 0,0-12 0,0 12 0,0-16 0,0 8 0,0-7 0,0 7 0,-15 8 0,11-12 0,-20 27 0,22-19 0,-5 21 0,7-5 0,-16-9 0,12 13 0,-12-21 0,16 7 0,0-10 0,0-8 0,-15 16 0,11-12 0,-12 27 0,16-27 0,0 12 0,0-9 0,-8 11 0,6 9 0,-21 1 0,19 5 0,-28-5 0,13 7 0,-1-15 0,-3 3 0,21-21 0,-22 6 0,5-8 0,-9 0 0,-21 0 0,26-8 0,-26 6 0,21-6 0,-7 8 0,8 0 0,9 0 0,-6 0 0,20 0 0,-27 0 0,27 0 0,-19 0 0,21 0 0,-22 0 0,20 0 0,-27 0 0,11 0 0,1 0 0,-5 8 0,7-6 0,5 6 0,-4-8 0,0 0 0,12 0 0,-11 0 0,7 0 0,6 0 0,-22 0 0,21 0 0,-29-8 0,28 6 0,-19-6 0,5 8 0,-9 0 0,-16-15 0,16 13 0,1 0 0,-14-14 0,-9 16 0,22 0 0,7-16 0,5 12 0,-1-11 0,12 15 0,-12-16 0,16 12 0,0-19 0,0 21 0,0-22 0,0 4 0,16 1 0,4-5 0,-1 22 0,13-21 0,-28 19 0,11-12 0,-15 16 0,8 0 0,-6 0 0,6-15 0,8 11 0,-12-12 0,11 16 0,-15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6:00:35.12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4551 8908 24575,'41'0'0,"-17"0"0,9 0 0,-9 0 0,-20 0 0,27 0 0,-27 0 0,27 0 0,-27 0 0,20 0 0,-7 0 0,-5 0 0,4 0 0,-16 0 0,15 0 0,-11 0 0,20 0 0,-22 0 0,6 0 0,7 0 0,21 0 0,-5 0 0,18 0 0,-22 15 0,-7-11 0,-4 12 0,-16-16 0,0 0 0,0 8 0,0-6 0,0 6 0,0-8 0,0 15 0,0-11 0,0 12 0,0-16 0,0 16 0,0 3 0,0 1 0,0 19 0,8-10 0,-7 16 0,7-1 0,8-17 0,-12 6 0,12-5 0,-16 7 0,0-15 0,0-5 0,0-15 0,0 8 0,0-6 0,0 6 0,0-8 0,0 16 0,0-13 0,0 13 0,-16-16 0,12-16 0,-12 13 0,8-13 0,-25 16 0,10 0 0,-26 0 0,6 0 0,11 0 0,-1 0 0,25 0 0,-8 0 0,12-8 0,-11 6 0,-1-6 0,-11 8 0,-11 0 0,-5 0 0,16 0 0,9 0 0,10 0 0,8 0 0,0-15 0,-15 11 0,5-19 0,0-1 0,-17 16 0,9-11 0,2-1 0,5 2 0,-21 6 0,28-3 0,-11-1 0,15 12 0,-8-12 0,6 16 0,-6-8 0,8 6 0,0-21 0,0 19 0,0-27 0,0 27 0,0-35 0,0 1 0,0-1 0,0-10 0,0 37 0,0-3 0,8-1 0,-6 12 0,6-12 0,-8 16 0,0 0 0</inkml:trace>
  <inkml:trace contextRef="#ctx0" brushRef="#br0" timeOffset="20864">7638 8661 24575,'47'0'0,"-14"0"0,-1 0 0,-1 0 0,12 0 0,-25 0 0,5 0 0,-19 0 0,28 0 0,-28 0 0,19 0 0,-5 0 0,9-8 0,8 6 0,9-6 0,1 8 0,0 0 0,-20-8 0,1 0 0,11 4 0,3-2 0,2-3 0,-15 0 0,-1 2 0,13 5 0,-1 0 0,5-13 0,-8 15 0,-8 0 0,22-8 0,-25 6 0,7-2 0,3 0 0,5 4 0,-13 1 0,1-2 0,-2-7 0,1 0 0,0 6 0,1 0 0,0-6 0,0 1 0,0 7 0,-1 0 0,0-8 0,-1 0 0,2 6 0,-1 0 0,13-14 0,10 16 0,-21 0 0,-1 0 0,7-15 0,9 11 0,-12-12 0,18 16 0,-21 0 0,-9 0 0,-3 0 0,-16-8 0,-16 6 0,12-21 0,-11 19 0,15-12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6:02:05.29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4357 8908 24575,'20'0'0,"11"0"0,-27 0 0,12 0 0,-1 0 0,-11 0 0,20 0 0,-7 0 0,19 0 0,-11-8 0,3 0 0,-1 6 0,1 0 0,7-10 0,-2 1 0,-2 9 0,1-6 0,-24 8 0,9 0 0,19 0 0,-11-8 0,3 0 0,6 6 0,2 0 0,4-6 0,0 0 0,-2 8 0,-3 0 0,10 0 0,-6 0 0,-35 0 0,12 0 0,-16-15 0,15 11 0,-11-12 0,36 0 0,-19 13 0,22-21 0,-15 22 0,21-6 0,-34-7 0,32 11 0,-43-12 0,12 16 0,-16 16 0,0-5 0,-16 23 0,12-7 0,-10-6 0,-3 1 0,-3 16 0,1 5 0,3-16 0,8 6 0,-9 11 0,5-13 0,4-6 0,0-1 0,-7 3 0,11 1 0,-12 5 0,8-5 0,6-1 0,-6 22 0,-7-18 0,13-2 0,0 1 0,-14 7 0,16-1 0,-16-19 0,12 7 0,-11-20 0,15 11 0,0-15 0,0 0 0,-16 0 0,4 0 0,-21 0 0,6 0 0,-17 0 0,-1 0 0,8-1 0,-2 2 0,9 7 0,1 0 0,-6-6 0,2 0 0,-3 14 0,19-16 0,9 0 0,-8 0 0,12 0 0,-27 0 0,27 0 0,-27 0 0,19 0 0,-12 7 0,-1 1 0,1-4 0,0 4 0,-1 0 0,-2 0 0,-1-6 0,-5 6 0,21-8 0,-19 0 0,27 0 0,-12 0 0,16 0 0,0 0 0,0-8 0,0 6 0,0-22 0,0 20 0,-15-27 0,11 4 0,-20-11 0,7-5 0,-11 24 0,1-5 0,9 6 0,-5-9 0,19-8 0,-28 15 0,28-3 0,-11 21 0,15-6 0,0-8 0,0-3 0,-16-25 0,12-1 0,-4 8 0,0-2 0,8 9 0,0 1 0,0-6 0,0 1 0,0-1 0,0 18 0,0 9 0,0 16 0,0-6 0,0 5 0,0-7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6:03:32.00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4428 8132 24575,'0'-36'0,"0"9"0,15 9 0,-11 10 0,20-7 0,-22 11 0,6-12 0,-8 16 0,15 0 0,-11 0 0,12 0 0,7 0 0,15 0 0,-12-7 0,3-2 0,8 7 0,2 0 0,-6-6 0,-1 1 0,15 7 0,-8 0 0,-21 0 0,-7 0 0,21 0 0,-5 0 0,-2 1 0,3-2 0,-1-7 0,1 0 0,3 6 0,-1 0 0,15-13 0,-18 15 0,-11 0 0,-16 0 0,0 15 0,0-11 0,0 12 0,0-16 0,0 15 0,0-11 0,15 12 0,5-16 0,0 0 0,3 0 0,-21 0 0,6 0 0,-8 0 0,0 16 0,0-12 0,0 11 0,0-7 0,-8-6 0,6 22 0,-21 3 0,19 10 0,-12-15 0,0-1 0,12 23 0,-11-7 0,15 6 0,-16-16 0,12-9 0,-11 6 0,15-5 0,0 1 0,-8 19 0,6-18 0,-10 11 0,0 3 0,8 6 0,-12-14 0,1-3 0,11-6 0,-12-10 0,16 7 0,0-11 0,-8 12 0,7-16 0,-39 0 0,-7 0 0,16 5 0,-5 4 0,-1 0-374,-3 3 1,-3 0-1,1 2 374,-3 0 0,0 2 0,0 1 0,9-2 0,0 1 0,1-1 0,3-2 0,-9-2 0,5-1 0,4 4 0,7-4 0,18-10 0,7 0 0,0 0 0,0-16 1121,0 12-1121,0-19 0,0 5 0,0 6 0,0-19 0,0 11 0,0 1 0,0 3 0,7 8 0,-5 6 0,6-6 0,-8-7 0,0 11 0,0-28 0,16 28 0,-12-19 0,11 5 0,-15-17 0,0-2 0,0-6 0,0 7 0,0-7 0,0 6 0,0 10 0,0 3 0,16 22 0,-12-6 0,12-7 0,-16-5 0,0-23 0,0 6 0,0 11 0,0 1 0,0-13 0,0 11 0,0 11 0,0 16 0,0 16 0,0-12 0,0 12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6:04:41.17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4551 8784 24575,'10'0'0,"-2"0"0,7 0 0,-11 0 0,28 0 0,-28 0 0,11 0 0,-15 0 0,8 0 0,-6 0 0,22 0 0,-5-16 0,17 13 0,-17-13 0,5 16 0,-22 0 0,21 0 0,-3 0 0,-1 0 0,5 0 0,-22-8 0,37 6 0,-31-6 0,39 8 0,-43 0 0,19 0 0,-21 0 0,22 0 0,-5 0 0,1 0 0,-4 0 0,-16 0 0,0 8 0,0-6 0,0 6 0,0 8 0,0-13 0,0 29 0,8-28 0,-7 27 0,7-27 0,-8 20 0,16-22 0,-12 21 0,12-19 0,-16 12 0,0-16 0,0 15 0,0-11 0,0 12 0,0-8 0,0 9 0,0 15 0,0 3 0,-1-9 0,2 1 0,6 12 0,1-2 0,-4 7 0,12-1 0,-8-6 0,-6 6 0,6 0 0,-8-6 0,0-9 0,0-5 0,0-21 0,0 6 0,0-8 0,-8 0 0,-33 0 0,14 0 0,-3 0 0,-18 0 0,0 0 0,18 0 0,1 0 0,-4 0 0,1 0 0,-3 0 0,-2 0 0,-6 0 0,-1 0 0,7 0 0,11 0 0,1 0 0,4 0 0,-19 0 0,37-8 0,-13 6 0,16-6 0,-16 8 0,12-15 0,-11 11 0,15-12 0,0 0 0,-8 13 0,-10-13 0,-9 16 0,7-8 0,4 6 0,16-6 0,0-7 0,0 11 0,0-12 0,0 0 0,0 12 0,0-11 0,0-1 0,0 12 0,0-12 0,0 16 0,0-7 0,0 5 0,16-38 0,-12 9 0,3-5 0,2-4 0,-1 7 0,-1 1 0,-5-4 0,0 1 0,7 8 0,-2 1 0,-7-9 0,0 18 0,0 9 0,0 8 0,8-16 0,-6 12 0,6-27 0,7 3 0,-11 7 0,12-18 0,-16 35 0,0-12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15:48:19.993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19685 8414 24575,'0'0'0</inkml:trace>
  <inkml:trace contextRef="#ctx0" brushRef="#br0" timeOffset="1820">18627 7849 24575,'35'-8'0,"-6"8"0,1-1 0,-6-11 0,1 0 0,16 10 0,2 0 0,-6-14 0,-1 1 0,-3 12 0,-1 2 0,11-15 0,-28 16 0,-15 0 0,0 0 0,0 0 0</inkml:trace>
  <inkml:trace contextRef="#ctx0" brushRef="#br0" timeOffset="2885">18803 7885 24575,'0'0'0</inkml:trace>
  <inkml:trace contextRef="#ctx0" brushRef="#br0" timeOffset="7867">18786 7885 24575,'49'0'0,"-17"-3"0,7-1 0,2-1 0,-2 1 0,5 0 0,0 1 0,3-2-415,-9-1 0,4-1 1,0 0-1,0-1 1,-2 3 414,0 1 0,0 3 0,-2-2 0,-1-1 0,2-6 0,-1-2 0,-2 3 0,14 6 0,-4 2 333,-16-7 0,-3 0-333,-1 8 0,-1 0 343,24-8-343,-11 7 0,0 0 0,-10-2 0,-1-2 0,13-3 0,-3 1 0,-4 3 0,-5-4 0,-1 0 0,0 8 0,11 0 0,-3 0 0,-2-15 0,-5 11 0,-1-12 1064,6 16-1064,3 0 0,1 0 0,-12 0 0,1 0 0,11 0 0,6-8 0,-15 6 0,5-6 0,-6 8 0,1 0 0,5 0 0,-5 0 0,-1 0 0,6 0 0,-5 0 0,15 0 0,-6 0 0,-12 0 0,1 0 0,19 0 0,-15 0 0,1 0 0,-3 0 0,-1 0 0,18 0 0,-16 0 0,-1 0 0,11 0 0,-12 4 0,-1 0 0,9-2 0,-1 6 0,1-8 0,2 0 0,6 0 0,-23 0 0,3 0 0,-5 0 0,-6 0 0,19 0 0,-4 0 0,11 0 0,-3 16 0,-2-12 0,-5 11 0,-1-15 0,-9 0 0,-10 0 0,7 0 0,5 0 0,7 0 0,1-1 0,1 2 0,-5 7 0,1 0 0,10-6 0,1 0 0,-8 6 0,-3-1 0,2-7 0,-3 0 0,-22 0 0,21 0 0,-19 0 0,35 0 0,-17 0 0,21 0 0,-24 0 0,5 0 0,-22 0 0,6 0 0,7 0 0,-11 0 0,12 0 0,-16 0 0,16 0 0,-12 0 0,19 0 0,-5 0 0,9 0 0,1 0 0,-11 0 0,7 0 0,-20 0 0,11 0 0,-15 0 0,0 0 0,-15 8 0,11-6 0,-12 6 0,16-8 0,0 0 0,0 16 0,0-12 0,0 11 0,0-15 0,-8 16 0,6-12 0,-5 12 0,7-16 0,0 8 0,0 9 0,0-5 0,0 19 0,23-3 0,-17-7 0,17 18 0,-7-35 0,-12 12 0,12-16 0,-16 8 0,0-6 0,0 6 0,0-8 0,0 15 0,0-11 0,0 12 0,0 0 0,0-5 0,0 23 0,0 1 0,-8-9 0,0 1 0,4 12 0,-4-7 0,0 1 0,8 6 0,0-13 0,0 1 0,0-1 0,0-1 0,0 20 0,0 0 0,0-11 0,0-1 0,0 0 0,2-4 0,-4-1 0,-13-1 0,11 1 0,-12 5 0,16-6 0,0 1 0,0 5 0,0 2 0,0-13 0,0 6 0,0-1 0,0-11 0,0 33 0,0-24 0,0 1 0,0 23 0,0-12 0,0 2 0,0-11 0,0-1 0,0 0 0,0-1 0,0 9 0,0 14 0,0-25 0,0 25 0,0-14 0,0 2 0,0 6 0,0-15 0,0 5 0,0-6 0,0 1 0,0 5 0,0-5 0,0 15 0,0-6 0,0-2 0,0-1 0,0-7 0,0 0 0,0-9 0,0 6 0,0-21 0,0 13 0,0-16 0,0 16 0,0-4 0,0 37 0,0-10 0,0-13 0,0 1 0,0 8 0,0-2 0,0-21 0,16 19 0,-12-19 0,11 22 0,-15 1 0,0-14 0,0 19 0,0-29 0,0 7 0,0-10 0,0 7 0,0 5 0,16 23 0,-12-6 0,12-9 0,-16-5 0,0-21 0,0 6 0,0-8 0</inkml:trace>
  <inkml:trace contextRef="#ctx0" brushRef="#br0" timeOffset="9484">18451 8449 24575,'0'-20'0,"15"-11"0,13 4 0,-3 8 0,3 0 0,-1 1 0,1 1 0,2 0 0,0 1 0,-7 2 0,-1 0 0,4 2 0,-1-3 0,1-10 0,1 1 0,8 13 0,1-2 0,-4-18 0,0-2 0,3 12 0,-1 3 0,-10 0 0,-3-2 0,7-19 0,3 35 0,-27-11 0,12 15 0,-16-8 0,7-10 0,11 6 0,-6-19 0,19 27 0,-19-20 0,21 7 0,-21 5 0,4-4 0</inkml:trace>
  <inkml:trace contextRef="#ctx0" brushRef="#br0" timeOffset="10844">18486 9137 24575,'42'-21'0,"0"1"0,-12 2 0,1-1 0,0 1 0,5 2 0,0 0 0,0-1 0,0-8 0,-1-2 0,-2 6 0,-4 13 0,-1 1 0,3-11 0,-5 4 0,-15 14 0,5 0 0,0 0 0,-5-7 0,23 5 0,1-22 0,1 11 0,5-1 0,-9-2 0,1-2 0,1-1-501,-2 2 1,1-1 0,1 0 0,1 0 500,3 0 0,1 0 0,1 0 0,0 0 0,-1-2 0,1 0 0,1 0 0,-1 1 0,2 2 0,0 2 0,1 0 0,-1 0 0,-2-1 0,0 1 0,-1 0 0,1 0 0,-3-1 0,1 0 0,-1 1 0,0 1 0,8 0 0,0 2 0,-2-1 0,-9-4 0,-1-1 0,0 4 0,16 8 0,-6 0 0,-12-25 0,1 27 0,-32-12 0</inkml:trace>
  <inkml:trace contextRef="#ctx0" brushRef="#br0" timeOffset="12252">18662 10107 24575,'30'-24'0,"-1"-1"0,3-2 0,3-2 0,2-3 0,-8 7 0,2-2 0,2 0 0,0-1 0,2 0-547,-1 0 1,3 0 0,0 0 0,1 0 0,0-1 0,-1 1 4,-1 1 0,-1 0 0,0-1 0,0 2 0,0-1 0,-1 1 542,4-1 0,-1 0 0,1 0 0,-2 1 0,-1 0 150,3-3 0,-1 0 0,-1 1 0,-2 2-150,1 1 0,-3 2 0,1-1 0,2-2 0,0 0 0,-1 1 236,-5 7 0,1 0 0,-1 0-236,5-6 0,1-2 0,0-1 0,2-1 0,1 0 0,3-4-408,-10 8 1,2-3 0,3-1 0,0 0 0,-2-1-1,-1 2 408,0-1 0,-2 1 0,0 0 0,0 0 0,2-1 0,1 1 0,3-1 0,0 0 0,0 1 0,-2 0 0,-3 1 522,0-2 1,-3 1 0,-1 2 0,0 2-523,9-1 0,-1 4 0,-5-1 495,-6-6 1,-3 3-496,18 6 615,-38 10-615,5 8 3148,9 0-3148,-12 0 820,19 0-820,-5-15 0,-6 11 0,19-28 0,-19 29 0,6-21 0,5 22 0,-19-6 0,12 8 0</inkml:trace>
  <inkml:trace contextRef="#ctx0" brushRef="#br0" timeOffset="13419">19597 10442 24575,'37'-25'0,"1"1"0,-1-1 0,-4 5 0,2 1 0,2-1 0,3-3 0,3-3 0,-10 4 0,3-3 0,2-3 0,1-1 0,2-1 0,1-2 0,0 1 0,-1-1 0,1 1 0,-2 2 0,-1 0-328,-1 3 0,0-1 0,-1 2 1,0 0-1,-1 0 0,1 0 1,0-1-1,1 1 0,0-1 1,0 0 53,-1 1 1,2-2 0,1 1 0,0-1 0,0-1 0,1 1 0,-1 0 0,-1 0 0,-1 1 0,-2 1 0,-2 1 0,-3 1-274,8-7 1,-2 0 0,-4 1 0,-1 3 0,-2 2 0,-1 4 1197,8 2 1,-3 4 0,-5-1-652,-6-7 0,-3 5 1626,8 15-1626,-5-8 0,3-3 0,4 0 0,2-2 0,-6-3 0,1-3 0,3-1 0,10-1 0,5 0 0,-3-3 0,-6-3 0,-3-2 0,2 3 0,3 5 0,1 3 0,-2-2 0,-9 0 0,-1-1 0,-4 1 0,-3 3 0,-3 1 1638,4-3 0,-3-1 1336,-6-5-2974,21-7 0,-5 23 0,-1-13 0,-9 22 0,-10-6 0</inkml:trace>
  <inkml:trace contextRef="#ctx0" brushRef="#br0" timeOffset="14684">19738 9754 24575,'39'-16'0,"1"0"0,-1-1 0,1-2 0,1-2 0,2-2 0,1-2 0,-8 4 0,1-2 0,0 0 0,1-2 0,1 0 0,0-1-469,-1 1 1,1-1 0,0-1 0,1 0 0,0 0 0,-1 0 0,-2 0-79,3-2 1,-2 0 0,0 0 0,0 0 0,-1 0 0,0 1 218,4-3 0,0 1 0,0 0 0,-2 0 0,-2 2 697,-1 1 1,-2 0 0,-3 2 0,0 1-370,0-1 0,-2 1 0,-1 2 718,7-5 1,-1 1-719,-3 1 0,-2-1 0,-2-4 0,1-1 0,10 3 0,1 0 0,-12-6 0,2-1 0,3 11 0,4 2 0,-4-1 0,-1-8 0,-1-2-109,2 4 0,3 0 0,-2 0 109,4-3 0,-1 0 0,-8 9 0,2 0 0,0 0 0,-3 3 0,0-1 0,-1 1 0,10-8 0,-1 2 1638,-7 6 0,-3 2-1375,2-5 1,-11 23-1,-16 0 1</inkml:trace>
  <inkml:trace contextRef="#ctx0" brushRef="#br0" timeOffset="15919">20655 10636 24575,'39'-24'0,"0"0"0,0 0 0,-1 0 0,-4-1 0,0-2 0,2-2 0,-1-1 0,1 1 0,-1 1 0,-1 2 0,0 0 0,1 1 0,-1 0 0,0-1 0,1-1-547,3-4 1,1-1 0,0-2 0,-1 1 0,-1 1 0,-3 2 43,5-5 1,-3 1 0,-1 2 0,-2 1 502,4-1 0,-2 3 0,-3 2 794,1 3 1,-5 3-795,-1-2 857,-3 23-857,-7-16 0,19-4 0,-10 7 0,1-1 1420,1-4 0,-1 3-1420,10 3 0,2-4 0,-35 16 0,12 0 0</inkml:trace>
  <inkml:trace contextRef="#ctx0" brushRef="#br0" timeOffset="16784">21908 10195 24575,'31'-26'0,"1"-1"0,-2-3 0,0 0 0,1 1 0,-1 3 0,-10 6 0,-1 2 0,15-5 0,-11 23 0,-3 0 0,7-16 0,1 10 0,1 1 0,4-13 0,-3 5 0,-1 2 0,-1 7 0,-11-11 0,-9 15 0</inkml:trace>
  <inkml:trace contextRef="#ctx0" brushRef="#br0" timeOffset="20384">22419 7832 24575,'10'0'0,"29"0"0,-7 0 0,-6 0 0,1 0 0,0 0 0,-3 0 0,-22 0 0,5 0 0,9 0 0,-12 0 0,27-16 0,-27 12 0,20-12 0,-7 16 0,-5 0 0,20 0 0,-21-15 0,23 11 0,-10-8 0,3 0 0,22 10 0,-15-2 0,0 0 0,11 4 0,-20-7 0,1-1 0,1 6 0,-1 0 0,13-14 0,-5 15 0,-3 2 0,-7-1 0,-1-7 0,3-1 0,9 4 0,2-12 0,6 16 0,-15 0 0,5 0 0,-6 0 0,1 0 0,-11 0 0,7 0 0,-20 0 0,27 0 0,-19 0 0,21 0 0,-5 0 0,-1 0 0,6 0 0,-5 0 0,-1 0 0,7 0 0,-7 0 0,16 0 0,2 0 0,-3-1 0,1 2 0,-17 7 0,0 0 0,10-7 0,-5 2 0,-13 12 0,-10-15 0,7-15 0,-11 11 0,12-12 0,-32 8 0,4 6 0,-21-21 0,6 19 0,-1-12 0,-5 16 0,6-16 0,7 12 0,-4-11 0,-9 15 0,10 0 0,-9 0 0,-1 0 0,-6 0 0,9 0 0,-1 0 0,-14 0 0,2 0 0,23 0 0,4 0 0,32 15 0,4-11 0,7 12 0,6 0 0,-21-12 0,20 11 0,-5-7 0,18 10 0,0-6 0,-20 3 0,1 1 0,1-10 0,-1 0 0,13 11 0,-5 7 0,-11-20 0,-19 11 0,12-15 0,-16 16 0,0-12 0,0 12 0,0-8 0,-16-7 0,12 7 0,-19-8 0,5 0 0,6 0 0,-19 0 0,19 0 0,-21 0 0,-3 0 0,-1 0 0,13 0 0,-3 0 0,-2 0 0,-2 0 0,-2 0 0,-3 0 0,1 0 0,0 0 0,1-1 0,-1 2 0,-6 4 0,-1 1 0,3-1 0,1-4 0,4 2 0,-2 12 0,5 1 0,10-4 0,-19 6 0,36-10 0,-11-8 0,15 0 0</inkml:trace>
  <inkml:trace contextRef="#ctx0" brushRef="#br0" timeOffset="22534">24148 7832 24575,'-35'0'0,"15"0"0,-3 0 0,21 0 0,-6 0 0,-8-16 0,-3-4 0,5 0 0,0-3 0,-3 1 0,1-1 0,2-7 0,0-1 0,-13-8 0,9 5 0,3 4 0,3 14 0,-5-6 0,2 5 0,12 15 0,-13-22 0,8 20 0,6-11 0,-21 15 0,3-16 0,0 12 0,5-20 0,7 23 0,6-7 0,-6 8 0,8 8 0,8-7 0,-6 7 0,6-8 0,-8 0 0,0 0 0</inkml:trace>
  <inkml:trace contextRef="#ctx0" brushRef="#br1" timeOffset="30551">18521 6685 24575,'-35'0'0,"15"0"0,-19 8 0,18-6 0,-7 6 0,5-8 0,21 0 0,-6 0 0,8 15 0,0-11 0,0 12 0,0-16 0,0 16 0,0-12 0,0 19 0,0-21 0,0 6 0,0 8 0,0-12 0,0 27 0,0-19 0,0 5 0,0 7 0,0-5 0,8 1 0,-6 4 0,5-7 0,-7 11 0,0-9 0,0 5 0,0-22 0,0 6 0,0-8 0,0 15 0,0-11 0,0 28 0,0-21 0,0 38 0,0-25 0,0 9 0,0-25 0,0-8 0,0 16 0,0-12 0,0 35 0,0-2 0,0-10 0,0 1 0,0 2 0,0 1 0,0 0 0,0-2 0,0 3 0,0 7 0,0-37 0,0 21 0,0-19 0,0 12 0,0 0 0,0 11 0,-7 10 0,5-1 0,-6-19 0,8 7 0,0-5 0,0 1 0,0-4 0,0-16 0,8 0 0,-6 0 0,5 0 0,-7 0 0,16 0 0,-12 0 0,27 0 0,-27 0 0,20 0 0,-22 0 0,6 0 0,-8 0 0,15 0 0,-11 0 0,12 0 0,0 0 0,-13 0 0,21 0 0,-22 0 0,21 0 0,-19 0 0,12 0 0,-16 0 0,0 0 0,0 0 0</inkml:trace>
  <inkml:trace contextRef="#ctx0" brushRef="#br1" timeOffset="55350">16722 10866 24575,'0'0'0</inkml:trace>
  <inkml:trace contextRef="#ctx0" brushRef="#br1" timeOffset="57551">18362 10760 24575,'-7'-36'0,"-8"15"0,-4-1 0,1 3 0,-3 1 0,-9-1 0,-1 3 0,-14-2 0,2 10 0,24 8 0,-5 0 0,22 0 0,-6 8 0,8 10 0,0 9 0,0 1 0,0 5 0,0-6 0,-15 17 0,-5-7 0,10-13 0,0 3 0,-2 3 0,1 1 0,2-3 0,0 0 0,-4 11 0,-1-1 0,3-10 0,2-1 0,0 0 0,2-1 0,7 9 0,0-2 0,16-21 0,-12 4 0,35-1 0,-17-3 0,3-4 0,1 2 0,11 13 0,6-19 0,-15 12 0,-11-16 0,7-16 0,-20 4 0,11-5 0,-15-7 0,0 20 0,0-27 0,16 19 0,-12-5 0,12-7 0,-16 20 0,0-27 0,0 19 0,7-37 0,-5 10 0,10 2 0,0-3 0,-11 4 0,2 0 0,13-1 0,-1 1 0,-13 4 0,0 4 0,14 0 0,-16 12 0,0 16 0,0 16 0,0-12 0,0 12 0,0-16 0</inkml:trace>
  <inkml:trace contextRef="#ctx0" brushRef="#br1" timeOffset="57693">18345 10760 24575,'0'0'0</inkml:trace>
  <inkml:trace contextRef="#ctx0" brushRef="#br1" timeOffset="60186">17516 7761 24575,'0'43'0,"0"-13"0,0 1 0,-3 1 0,-2 1 0,-11 10 0,-1 0 0,6-10 0,-2-1 0,-20 3 0,1-2 0,17 12 0,-6-23 0,3-1 0,16 7 0,-6-11 0,8-17 0,0-2 0,8-21 0,-6 3 0,5 1 0,9-5 0,-12 22 0,27-6 0,-27 8 0,20 0 0,-7 0 0,19 0 0,1 0 0,6 0 0,-16 8 0,7 10 0,-7 9 0,1 1 0,-11 5 0,-9-5 0,-8-1 0,0 6 0,0-5 0,0-9 0,0 5 0,0-22 0,-8 21 0,6-19 0,-21 12 0,19 0 0,-27-12 0,19 11 0,-22-7 0,9-7 0,0 0 0,-17 7 0,16-8 0,1 0 0,8 0 0,-7 0 0,5 0 0,-9 0 0,-5 0 0,5 0 0,9 0 0,3 0 0,16 0 0</inkml:trace>
  <inkml:trace contextRef="#ctx0" brushRef="#br1" timeOffset="61501">17463 7849 24575,'27'0'0,"7"0"0,-7 0 0,0 0 0,-9 0 0,-10-8 0,-8 7 0,0-7 0,16-8 0,-12 12 0,11-12 0,-15 1 0,16 11 0,-4-20 0,21 22 0,-6-21 0,1 19 0,-11-12 0,-9 16 0,-8 0 0,0 0 0</inkml:trace>
  <inkml:trace contextRef="#ctx0" brushRef="#br1" timeOffset="63734">18098 8026 24575,'0'35'0,"0"-6"0,0 1 0,0 19 0,0-15 0,0 0 0,0 11 0,0-1 0,0-1 0,0 2 0,-4-12 0,0 2 0,3 1 0,0 1 0,-3 7 0,0 0 0,4-6 0,0-3 0,0 10 0,0-6 0,8-35 0,-6 11 0,6-15 0,-8 0 0,16 0 0,3-15 0,24 3 0,-20-5 0,-1 1 0,23 4 0,-18-4 0,-3 1 0,-2 11 0,17-20 0,-35 6 0,12-9 0,-1 0 0,-11-15 0,12 29 0,-16-26 0,0 19 0,0 0 0,0-3 0,0 21 0,0-6 0,0-8 0,0-11 0,0 2 0,0-3 0,0 1 0,0-1 0,0-10 0,0 0 0,0 9 0,0 1 0,0-3 0,0 1 0,0-13 0,0 23 0,-16 5 0,12 15 0,-11 0 0,-1-8 0,4-10 0,-21-9 0,6-1 0,-1-5 0,10 21 0,11-3 0,-9 15 0,12 0 0,-12 0 0,16 0 0,-15 0 0,11 15 0,-12-11 0,16 12 0,0-16 0,-8 8 0,6-6 0,-21 6 0,19-8 0,-12 15 0,16-11 0,0 12 0,0-16 0,0 15 0,0-11 0,0 12 0,0-8 0,0-6 0,0 6 0,0-8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6:06:51.61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4516 9666 24575,'19'0'0,"-3"0"0,-8 0 0,-6 0 0,6 0 0,7 0 0,5 0 0,8 0 0,-4-7 0,1-2 0,6 6 0,-10-13 0,1 0 0,11 12 0,-5-11 0,-9 15 0,-3 0 0,-16 0 0,0 0 0,0-8 0,0 6 0,8-6 0,10 8 0,9-16 0,16 12 0,-21-11 0,17 15 0,-35 0 0,11 0 0,-15 0 0,0 15 0,16 13 0,-4 9 0,21-2 0,-19-10 0,0-1 0,13 8 0,-9 11 0,5-10 0,-19-21 0,12 4 0,-16-1 0,0-11 0,0 12 0,0-8 0,0 9 0,0 11 0,0-9 0,0 5 0,0-7 0,0-5 0,0 4 0,0 0 0,0-13 0,0 13 0,0-16 0,0 16 0,0-12 0,0 11 0,0-15 0,0 8 0,0-6 0,-16 22 0,12-20 0,-11 27 0,15-27 0,0 12 0,0-16 0,0 0 0,-8 0 0,6 0 0,-6 0 0,-8 0 0,12 0 0,-11 0 0,-1 0 0,4 0 0,-5 0 0,-7 0 0,4 0 0,1 0 0,-5 0 0,7 0 0,-26 0 0,-4 0 0,19-1 0,3 2 0,-3 6 0,5-5 0,21 6 0,-22-8 0,20 0 0,-11 0 0,15 0 0,-16 0 0,-4 0 0,-7 0 0,-22 0 0,10 0 0,12 0 0,1 0 0,-10 0 0,19-8 0,9 6 0,8-5 0,0-9 0,0 12 0,0-12 0,0 1 0,0 11 0,0-20 0,0 22 0,0-21 0,0 19 0,0-28 0,0 13 0,0-1 0,0-3 0,0 5 0,0-9 0,0-16 0,0 5 0,0 3 0,0-14 0,0 10 0,0 13 0,0-1 0,0-16 0,0 15 0,0 11 0,0 9 0,0 8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16:01:48.821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6562 12577 24575,'27'0'0,"1"0"0,1 0 0,-1 0 0,1 0 0,14 1 0,2-2 0,-4-7 0,-1 0 0,-4 6 0,-2 0 0,-6-6 0,-3 0 0,10 8 0,-17 0 0,6 0 0,-21 0 0,13 0 0,-16-15 0,0 11 0,16-12 0,-12 16 0,11 0 0,-7 0 0,10-8 0,-6 6 0,3-6 0,1 8 0,-12 0 0,12 0 0,-16 0 0,7 0 0,11-15 0,-6-5 0,19-7 0,-27 9 0,12-6 0,-16 21 0,0-13 0,0 8 0,0 6 0,0-6 0,0-23 0,0 0 0,0-10 0,0-10 0,0 3 0,0 4 0,0 0 0,0 2 0,0-3 0,0 5 0,0 4 0,0 5 0,0-6 0,0-6 0,0 23 0,0 5 0,0 15 0,0 0 0,-16 0 0,12 0 0,-27 0 0,27 0 0,-20 0 0,7 0 0,-18 0 0,13 0 0,-17 0 0,19 0 0,1 0 0,3-8 0,16 6 0,-8-6 0,6 8 0,-6 0 0,8 0 0,-15 0 0,11 0 0,-28 0 0,28 0 0,-11 0 0,7 0 0,6 0 0,-22-16 0,5 12 0,-1-11 0,-3 15 0,21 0 0,-6 0 0,8 0 0,-16 0 0,12 15 0,-11-11 0,-1 20 0,12-22 0,-12 21 0,8-19 0,7 12 0,-7-1 0,8-11 0,0 20 0,-16-22 0,12 6 0,-12 7 0,1-11 0,11 12 0,-12-16 0,16 16 0,-8-12 0,6 11 0,-6-7 0,8-6 0,-15 22 0,11-21 0,-27 13 0,27-16 0,-12 16 0,16-12 0,0 11 0,-8-15 0,6 0 0,-6 8 0,-7-6 0,11 6 0,-12-8 0,0 0 0,12 16 0,-11-12 0,7 11 0,6 1 0,-6-12 0,-8 12 0,12-9 0,-11-5 0,15 22 0,-16-20 0,12 12 0,-11-1 0,15-11 0,0 12 0,-8-8 0,6-6 0,-6 21 0,8-19 0,0 27 0,-16-27 0,12 20 0,-11-6 0,15-7 0,0 5 0,-16 0 0,12-12 0,-12 19 0,16-21 0,0 6 0,0 8 0,0-13 0,0 13 0,0-8 0,0-6 0,0 21 0,0-19 0,0 12 0,0 0 0,0-12 0,16 19 0,-12-21 0,27 22 0,-19-20 0,21 27 0,-21-27 0,19 12 0,-19-9 0,22-5 0,-7 22 0,-7-20 0,3 11 0,-21-15 0,6 0 0,8 0 0,-12 0 0,11 0 0,1 0 0,-12 0 0,11 0 0,-7 0 0,-6-15 0,6 11 0,-8-12 0,16 16 0,-12 0 0,11 0 0</inkml:trace>
  <inkml:trace contextRef="#ctx0" brushRef="#br1" timeOffset="63397">7938 11165 24575,'43'0'0,"-14"0"0,3 0 0,4 0 0,0 0 0,0 0 0,1 0 0,2 0 0,-2 0 0,2 0 0,10 0 0,-37 0 0,19 0 0,-27 0 0,12 0 0,-16 0 0,0-15 0,8 11 0,25-20 0,-7 15 0,3 1 0,14-6 0,2 0 0,0 1 0,0-1 0,-12 2 0,1 0 0,-4 2 0,-5 5 0,-2-1 0,9-11 0,-9 2 0,-19 11 0,12-11 0,-16 15 0,0-8 0,0 6 0,0-22 0,0 21 0,0-13 0,0 0 0,0 12 0,0-11 0,0 7 0,0-10 0,-16-9 0,5-16 0,-7 5 0,-6 3 0,5 17 0,-1-5 0,-3 19 0,21-12 0,-6 1 0,-8 3 0,12-6 0,-27-5 0,19 3 0,-5 0 0,9 5 0,8 7 0,-16-10 0,-4-1 0,1 1 0,3 10 0,8-7 0,6 11 0,-6-12 0,8 0 0,-15 12 0,11-11 0,-12 7 0,16 6 0,0-6 0,-15-8 0,11 12 0,-12-11 0,16 15 0,-8-16 0,6 12 0,-21-19 0,3 21 0,-7-22 0,-7 5 0,7-1 0,-1 4 0,-5 16 0,21-8 0,-19 6 0,3-5 0,-9 7 0,2 0 0,2-16 0,5 12 0,1-12 0,-7 16 0,7 0 0,7 0 0,-3 16 0,5-12 0,-9 19 0,7-21 0,-3 6 0,21-8 0,-22 0 0,20 16 0,-11-12 0,-1 12 0,12-16 0,-12 0 0,9 15 0,5-11 0,-22 12 0,20-8 0,-12-6 0,1 5 0,11-7 0,-12 16 0,16-12 0,-8 12 0,6-1 0,-5-11 0,7 12 0,-16-16 0,12 8 0,-12-6 0,16 6 0,0-8 0,0 15 0,0-11 0,0 12 0,-15-16 0,11 0 0,-20 16 0,22-5 0,-21 7 0,19 6 0,-20-13 0,22 23 0,-21-7 0,19 16 0,-11-21 0,-2 1 0,11 7 0,1 1 0,-4-3 0,0-1 0,4-1 0,2 1 0,3-1 0,0-1 0,0 12 0,0-10 0,0-3 0,0-22 0,0 21 0,0-19 0,0 12 0,0-16 0,8 16 0,-6-12 0,22 19 0,-5-5 0,2-4 0,1-1 0,8 7 0,11 3 0,-14-21 0,-7 6 0,3-8 0,-21 0 0,6 0 0,8 0 0,-12 0 0,27 0 0,-27 0 0,12 0 0,-16 0 0,8 0 0,-6 0 0,21 0 0,-19 0 0,27 0 0,-19 16 0,6-12 0,5 11 0,-3 1 0,-1-12 0,5 12 0,-22-8 0,6-7 0,7 7 0,-11 8 0,28-12 0,-28 12 0,19-1 0,-21-11 0,6 12 0,-8-16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9T15:06:57.9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8255 7250 8191,'0'19'0,"0"-3"0</inkml:trace>
  <inkml:trace contextRef="#ctx0" brushRef="#br0" timeOffset="43866">7973 8255 24575,'-40'0'0,"0"0"0,0 0 0,1 0 0,4-1 0,0 2 0,0 7 0,-1 0 0,1-7 0,0 2 0,-1 12 0,1 1 0,7-14 0,1 0 0,0 14 0,3-1 0,5-11 0,3 12 0,16 0 0,0-13 0,0 13 0,0 0 0,0 3 0,0 12 0,0 5 0,-1 7 0,2 4-416,3-7 1,3 2 0,-2 2 415,-4 4 0,-2 2 0,5 1 0,5-12 0,4 1 0,0 0 0,-1-1 0,-4 8 0,-1-1 0,1-1 0,3-4 0,1 0 0,0-2 0,6 7 0,-4-6 0,-10-1 0,12-14 0,-1-3 0,-11-2 0,12 0 0,-16-5 1246,15-15-1246,21 0 0,-10 0 0,3 0 0,-2 0 0,0 0 0,7 0 0,-1 0 0,6 0 0,-3 0 0,-7 2 0,-4-4 0,-15-13 0,18 13 0,-1 0 0,-23-14 0,27 16 0,-27 0 0,12 0 0,-16 0 0</inkml:trace>
  <inkml:trace contextRef="#ctx0" brushRef="#br0" timeOffset="45012">8573 8396 24575,'0'-25'0,"0"-1"0,0 0 0,0-3 0,0-4 0,0-3 0,0 3 0,0-14 0,0 3 0,0 10 0,0 30 0,0-12 0,0 16 0,0 16 0,0 19 0,0-9 0,0 3 0,0 3 0,0 4 0,0-2 0,-1 5 0,2 0 0,3 0 0,3 3 0,-2-5 0,-4-6 0,1-3 0,5 6 0,2-1 0,7 2 0,-12-16 0,11-3 0,-15-16 0,0 0 0</inkml:trace>
  <inkml:trace contextRef="#ctx0" brushRef="#br0" timeOffset="46132">9120 8184 24575,'0'-19'0,"0"-13"0,0-3 0,15-4 0,-13 1 0,0 2 0,14 10 0,-8-4 0,0 5 0,-4 21 0,11-11 0,-15 15 0,0 39 0,0 2 0,0 4 0,0 4 0,0-12 0,0 0 0,0-3 0,0 0 0,0 0 0,0 12 0,0-1 0,0-7 0,0-2 0,0-9 0,0-3 0,0 7 0,0-27 0,0 12 0,0 0 0,0-12 0,0 11 0</inkml:trace>
  <inkml:trace contextRef="#ctx0" brushRef="#br0" timeOffset="47121">9931 8220 24575,'0'-34'0,"0"1"0,0 4 0,0-1 0,-1-16 0,2-2 0,7 11 0,0 2 0,-7 3 0,2 1 0,5 2 0,-1 7 0,-7 18 0,0 24 0,0 22 0,0 10 0,0-16 0,0 1 0,0 1-240,0 6 1,0 1-1,0 0 240,0-4 0,0 0 0,0-2 0,0-2 0,0-2 0,0-1 0,0 5 0,0-3 0,0-10 0,0-1 0,0 6 0,0-27 0,0 12 0</inkml:trace>
  <inkml:trace contextRef="#ctx0" brushRef="#br0" timeOffset="48596">8255 9578 24575,'16'-37'0,"0"-1"0,-14 3 0,4 4 0,24 12 0,2 3 0,-8-20 0,11 1 0,-4 15 0,-11 5 0,15 15 0,1 0 0,-1 0 0,-16 0 0,13 0 0,-13 15 0,1 21 0,-3-18 0,-3 3 0,-10 11 0,-4 2 0,9-6 0,-2-1 0,-13 9 0,-4-1 0,9-7 0,-2-1 0,-10 6 0,-5 0 0,2-4 0,-3-3 0,-7 3 0,-3-3 0,2-7 0,-1-3 0,3 2 0,-1-4 0,-1-12 0,3 0 0,1 13 0,-9-15 0,32 0 0,32-15 0,7-5 0,3 2 0,2 1 0,-15 6 0,1 2 0,12 0 0,-2 3 0,-1 6 0,-4 0 0,-3 0 0,-9 0 0,9 0 0,-32 0 0</inkml:trace>
  <inkml:trace contextRef="#ctx0" brushRef="#br0" timeOffset="49917">9155 9225 24575,'39'0'0,"8"0"0,-12 0 0,5 0 0,-15 8 0,1 0 0,9-4 0,-16 27 0,-3-11 0,-13 3 0,-6 5 0,-3-1 0,-4 1 0,2-1 0,-3 0 0,-6 1 0,-1-5 0,-2-3 0,4 11 0,1-27 0,11 12 0,-12-16 0,47 0 0,-7 0 0,8 0 0,3 0 0,-7 0 0,-2 0 0,14 0 0,7 16 0,-28 3 0,1 16 0,-4 1 0,-14-11 0,-4 1 0,-14 13 0,8-4 0,-4-3 0,-23-9 0,25 2 0,0-3 0,-21-18 0,27 12 0,-12-16 0</inkml:trace>
  <inkml:trace contextRef="#ctx0" brushRef="#br0" timeOffset="51353">10002 9190 24575,'0'27'0,"0"1"0,0-2 0,0-1 0,0 10 0,0 0 0,0-15 0,15-20 0,13-4 0,9-12 0,6 1 0,-18 12 0,1 2 0,1-7 0,1 0 0,-1 7 0,1 2 0,-2-1 0,-1 0 0,10 0 0,-15 16 0,11 19 0,-21-9 0,0 3 0,7 5 0,1 2 0,1 7 0,-3 1 0,-5-7 0,-2 0 0,1-1 0,-5-1 0,-9 0 0,-7-4 0,-5-10 0,-4-3 0,-6 2 0,-2-4 0,1-6 0,-1-5 0,-6-3 0,1-4-820,-6 2 1,4 0 0,19 0 0</inkml:trace>
  <inkml:trace contextRef="#ctx0" brushRef="#br0" timeOffset="52366">9966 9013 24575,'38'-22'0,"-1"-1"0,-7 9 0,1 1 0,8-3 0,0 1 0,-12 5 0,-3 0 0,11-10 0,0-11 0,-15 27 0,-4-12 0,-1 16 0,-11 0 0,12 0 0</inkml:trace>
  <inkml:trace contextRef="#ctx0" brushRef="#br0" timeOffset="53796">10654 7497 24575,'36'-8'0,"-1"0"0,8-1 0,0-2 0,-6-6 0,0-1 0,7-1 0,-1 3 0,-15 6 0,-1 0 0,3-7 0,-2 3 0,10 10 0,-11-12 0,-11 16 0,-16 16 0,0 19 0,0-9 0,0 3 0,0 6 0,0 1 0,0-2 0,0 2 0,0 6 0,0 2 0,0-10 0,0 1 0,0 2-440,0 10 0,0 4 1,0 0 439,0-7 0,0 0 0,0 2 0,0-2-572,0-1 0,0 0 0,0 0 0,0 1 572,-1-4 0,1 2 0,-1 1 0,1-2 0,2-3 0,2 8 0,3-3 0,-3 1 0,-2 4 0,-2 0 0,2-7 0,7-12 0,-2-3 0,-7 21 0,0-27 1162,0 15-1162,0-6 0,0 1 2445,0 11-2445,-1-4 0,2 0 0,7-9 0,0-1 0,-6 1 0,0-1 0,6-1 0,-1-1 0,-7 10 0,0 1 0,0-1 0,0-15 0,0 11 0,0-27 0,0 12 0,-31-16 0,7 15 0,-13-13 0,0 0 0,11 14 0,-3-15 0,4-2 0,21 1 0,-12 0 0</inkml:trace>
  <inkml:trace contextRef="#ctx0" brushRef="#br0" timeOffset="55777">12012 7391 24575,'-35'0'0,"0"0"0,-12 0 0,-6 0 0,4 0 0,4 0 0,0 0 0,-1 0 0,-2 0 0,8 0 0,5 0 0,20 0 0,15 0 0,0 0 0,0 15 0,0-11 0,0 28 0,0-13 0,-1 4 0,2 5 0,5 14 0,3 2 0,0 2 0,2 3-432,-3-12 1,1 4-1,0 1 1,0-2 431,0-3 0,-1-1 0,1 1 0,0 0 0,3 8 0,2 2 0,-1 0 0,-1-2 0,-2-4 0,0 0 0,-1-2 0,2 1 0,1 0 0,1 0 0,0-1 0,-1-1-170,1 5 1,-1-1-1,-1-2 170,-4-3 0,-2-2 0,2-1 0,10 10 0,-2-2 0,-13-5 0,0-3 0,13 5 0,-13-3 0,-4-1 1680,2-10-1680,0 6 0,0 8 0,0-3 0,0-4 0,0-1 277,0 12 1,0 0-278,0-15 0,0-5 0,0-3 0,0 11 0,0-27 0,0 12 0,16-1 0,-12 5 0,12-1 0,-16 13 0,15-13 0,-12 5 0,-2 3 0,7 0 0,0 1 0,-7 7 0,-2 1 0,1-8 0,0-1 0,0 0 0,0-3 0,0-5 0,0 13 0,0-29 0,16 13 0,3-16 0,16 0 0,1 0 0,-12 0 0,3 0 0,4 1 0,0-2 0,-3-6 0,1-2 0,11 8 0,-5-1 0,-12-14 0,24 16 0,-43 0 0,12 0 0,-16 0 0</inkml:trace>
  <inkml:trace contextRef="#ctx0" brushRef="#br0" timeOffset="56985">12665 7920 24575,'0'-33'0,"0"-1"0,7 5 0,2-1 0,0-12 0,1-2 0,0 8 0,0 2 0,-1 6 0,-2 1 0,-6 1 0,-2 1 0,1-10 0,0-1 0,0 17 0,0 3 0,0 39 0,0 17 0,0 5 0,0 4 0,0-12 0,0 1 0,0 0 0,-1 3 0,0 0 0,3-5 0,5-7 0,1-3 0,-6 5 0,0-3 0,14-7 0,-14 8 0,-4-3 0,2-18 0,0 23 0</inkml:trace>
  <inkml:trace contextRef="#ctx0" brushRef="#br0" timeOffset="58398">12736 8819 24575,'0'-35'0,"0"9"0,0 1 0,0 2 0,7-8 0,1-1 0,-4-7 0,12 0 0,0-8 0,-13 43 0,13 4 0,0 35 0,-12 4 0,3-6 0,1 1 0,1-7 0,-2 1 0,-6 7 0,2 0 0,13-7 0,-1-1 0,-12-1 0,-2-1 0,15 10 0,-16-15 0,0 19 0,0-17 0,0 5 0,0-11 0</inkml:trace>
  <inkml:trace contextRef="#ctx0" brushRef="#br0" timeOffset="59587">12877 9613 24575,'19'-31'0,"-3"12"0,0-1 0,1-14 0,1-3 0,1 1 0,1 2 0,-2 5 0,-1 3 0,15-10 0,-28 21 0,11 15 0,-15 15 0,0 21 0,0-3 0,0 4 0,0 7 0,0 2-396,0-7 0,0 2 1,0 1 395,0 4 0,-1 2 0,2-1 0,4-3 0,1-1 0,-1-1 0,-4-2 0,-1 0 0,3-6 0,5-6 0,0-3 0,-8 14 0,0-35 0,0 12 0,0-16 0,0 0 0</inkml:trace>
  <inkml:trace contextRef="#ctx0" brushRef="#br0" timeOffset="61067">13194 7355 24575,'31'0'0,"-1"0"0,9 1 0,0-2 0,-2-6 0,1-1 0,6 6 0,-2 0 0,-14-6 0,-1 0 0,-1 7 0,-1 2 0,10-1 0,-15 0 0,-5 16 0,-15 19 0,2-9 0,-4 3 0,-10 14 0,-7 0 0,1-5 0,-3-1 0,-1-8 0,-3 0 0,1-1 0,-3 9 0,-1-4 0,-5-4 0,0-3 0,13 1 0,1-3 0,-8-6 0,3 0 0,4 25 0,4-22 0,16 3 0,0-24 0,16 0 0,8 0 0,3 0 0,1 0 0,3 0 0,1 0 0,4 0 0,-2 0 0,4-1 0,-2 2 0,0 6 0,-1 1 0,-7-7 0,-5 2 0,-4 29 0,-3-28 0,-16 11 0</inkml:trace>
  <inkml:trace contextRef="#ctx0" brushRef="#br0" timeOffset="62450">13635 8573 24575,'35'0'0,"1"0"0,-1-16 0,0 12 0,1-12 0,-1 16 0,-16 16 0,13 4 0,-28 15 0,11 0 0,-19-2 0,-7 1 0,-9 9 0,3-9 0,-1-2 0,-2 4 0,-11-1 0,11 0 0,-15-15 0,15-4 0,5-16 0,15 0 0,15 0 0,5 0 0,0 0 0,11 0 0,-11 0 0,-1 23 0,-3-1 0,-16 21 0,-7-17 0,-2-1 0,-10 14 0,2-6 0,-2 1 0,1-15 0,1 1 0,7 6 0,0-1 0,-21-6 0,27-3 0,-12-16 0</inkml:trace>
  <inkml:trace contextRef="#ctx0" brushRef="#br0" timeOffset="63882">13776 9719 24575,'0'35'0,"0"1"0,-15-1 0,11-16 0,-12 13 0,0-28 0,12 11 0,4-15 0,4 0 0,28-15 0,-13 11 0,1-12 0,11 16 0,-11 0 0,12-1 0,2 2 0,10 15 0,-18-15 0,-1 2 0,6 28 0,-27-11 0,12 15 0,-16-15 0,0 11 0,0-4 0,-16 11 0,12 5 0,-27-24 0,27-3 0,-12-16 0,16 0 0</inkml:trace>
  <inkml:trace contextRef="#ctx0" brushRef="#br0" timeOffset="65032">13670 9719 24575,'34'0'0,"-1"0"0,10 0 0,-9 0 0,-1 0 0,2 0 0,0-16 0,1 12 0,-1-27 0,0 11 0,1 1 0,-17 3 0,-3 16 0,-16-15 0,0 11 0,0-12 0</inkml:trace>
  <inkml:trace contextRef="#ctx0" brushRef="#br0" timeOffset="67130">13741 6773 24575,'41'-5'0,"-1"0"0,1 0 0,1-1 0,1 0 0,-3-2 0,-8-3 0,-1-1 0,0 0 0,7-1 0,2 1 0,-4 2 0,-2 0 0,-2 0 0,5-6 0,-1 1 0,-4 5 0,-5 0 0,-8-10 0,13 5 0,-28 15 0,11 0 0,-15 15 0,0 21 0,-7-4 0,-1 6 0,5-3 0,3 4 0,-1 1-505,-3-3 1,0 3 0,-1 0 0,2 2 504,2 3 0,1 2 0,1 0 0,-1 2-656,0-6 1,-1 1-1,1 1 1,0 2 0,1 1 568,0-3 0,1 2 0,0 2 0,1 0 1,-1 0-1,1-1 0,0-2 87,-1-1 0,1-3 0,0 0 0,1-1 0,-1 2 0,1 1-370,0 2 1,1 1 0,0 2 0,0 0 0,0-1 0,1-1 0,0-4 369,0 3 0,1-3 0,0-1 0,0-2 0,1 1-180,1 6 1,0-2 0,0 0 0,-1-2 179,-1 5 0,-1-2 0,1 1 0,0-7 0,3 1 0,-2-1 0,-2-4 0,-4 7 0,0-2 331,7 0 1,4 3-1,-4-3-331,-6 3 0,-2-2 1635,7-5 0,0 1-1635,-7 5 0,-2 0 1638,1-7 0,0-2-1602,-1 1 1,2 1-37,6 6 0,2 2 0,-8 2 0,1-2 600,7-6 1,-2-1-601,-6-3 0,-2-2 194,1-5 1,0-3-195,0 16 0,0-11 0,0 0 0,0 9 0,0 5 0,0-8 0,0 0 0,0 1 0,0-17 0,0-3 0,0 0 0,0-13 0,-16 13 0,-3-16 0,-16 0 0,-1 0 0,1 0 0,0 0 0,15 0 0,5 0 0,15 0 0,0 0 0,0 0 0</inkml:trace>
  <inkml:trace contextRef="#ctx0" brushRef="#br0" timeOffset="68652">13600 10372 24575,'35'0'0,"0"0"0,1 0 0,-1 0 0,0 0 0,1 0 0,-17 0 0,13 0 0,-29 0 0,29-16 0,-13 12 0,1-12 0,-4 16 0,-1 0 0,-11 0 0,28 0 0,-28 0 0,11 0 0,-15 0 0,0 0 0,0 0 0</inkml:trace>
  <inkml:trace contextRef="#ctx0" brushRef="#br0" timeOffset="101903">3987 10160 24575,'35'16'0,"-15"3"0,11 17 0,-11-1 0,15-16 0,0 13 0,0-28 0,-15 27 0,4-21 0,-1 0 0,-15 25 0,15-25 0,1 0 0,-14 14 0,0-1 0,25-16 0,-17 16 0,-1 1 0,18-4 0,1 15 0,-17 1 0,13-17 0,-13 13 0,1-29 0,-5 13 0,-15-16 0,0 0 0,0 0 0</inkml:trace>
  <inkml:trace contextRef="#ctx0" brushRef="#br0" timeOffset="103646">3987 10795 24575,'15'-35'0,"1"10"0,4-1 0,6-1 0,3-1 0,5-7 0,2-1 0,0-1 0,-1 4 0,-7 13 0,-1 1 0,-8-8 0,-3 7 0,0 16 0,-1-12 0,-11 16 0,12-16 0,-1-3 0,5-1 0,0-11 0,11 27 0,-27-28 0,27 29 0,-27-13 0,12 16 0,0 0 0,-13 0 0,13-16 0,0 12 0,-12-11 0,11-1 0,-15 12 0,16-12 0,-12 16 0,12 0 0,-16 0 0,15 0 0,-11 0 0,12 0 0,0 0 0,-12 0 0,11 0 0</inkml:trace>
  <inkml:trace contextRef="#ctx0" brushRef="#br0" timeOffset="190983">11130 15963 24575,'0'34'0,"0"0"0,0 0 0,5 7 0,1 0 0,-1 3 0,-4-7 0,-1 1 0,0 1 0,3-1-536,7 11 1,2-2-1,-3 0 536,-7-2 0,-2-2 0,2-1 0,8-6 0,2-2 0,-2 2 0,-7 4 0,-4 1 0,3-1 95,5 7 1,1 0-96,-2-8 0,0 1 0,-2-1 0,-2 7 0,0-2 0,6-7 0,0 0 0,-7 0 0,-2 2 0,1-1 0,0 5 0,0 0-236,0 1 1,0 4 0,0 0 235,0-4 0,0 0 0,0 1 0,0 2 0,0 0 0,0 0 0,0-4 0,0-1 0,0-2 0,0 7 0,0-3 0,0-9 0,0-4 766,0 4-766,0-15 248,15-4-248,-11-16 1108,12 0-1108,0 0 0,3-16 0,5 7 0,3-2 0,7-5 0,3-3 0,-5 3 0,3-1 0,3-1-589,-1 2 1,3-2-1,2 0 1,1 0-1,-1 2 589,-2 2 0,-1 2 0,0 1 0,2-1 0,0-2 0,1-1 0,1-3 0,1 0 0,0 1 0,0 1 0,0 2 0,4 4 0,0 2 0,0 2 0,-1-1 0,-3-1 0,0-4 0,-3-2 0,-1 0 0,4 3-405,-3 5 1,3 2 0,0 2 0,0-1 0,-2-2 404,2-2 0,-2-2 0,1 0 0,1 3 0,-3 3 0,1 3 0,1 0 0,1 0 0,-1-1 0,4-1 0,0-1 0,0-1 0,0 1 0,0 0 0,0-1 0,-1 1 0,0-1 0,1 1 0,-1 1 0,0 1 0,0 1 0,0 0 0,1-1 0,-1-1 0,1-3 0,1-1 0,0-1 0,-2 0 0,0 1 0,5 0 0,-3 2 0,1 0 0,1-2 0,-4 0 0,2-1 0,0 0 0,-2 0 0,-3-1 0,-2-1 0,-4 1 0,0-1 0,1-1-248,8 0 1,2-2 0,-1 1-1,-3 1 248,-6 2 0,-2 2 0,-1-1-160,0-1 0,0 0 0,1 0 160,6 3 0,1 0 0,-2 0 0,7-5 0,0 0 0,-11 4 0,1 0 0,0-2 0,2-1 0,0-2 0,-2 0 0,-6 0 0,-1-1 0,0 0 0,4-1 0,1 1 0,-1-2 785,-4-3 1,-2-2-1,-3 4-785,13-5 2136,8 4-2136,-12 32 632,-8-14 0,1 0-632,8 12 0,-1 3 339,-7-7 0,-1 0-339,-1 0 0,-1-1 0,10 7 0,0-16 0,1 0 0,-17 0 0,20 0 0,-33 0 0,33 0 0,-35 0 0,12 0 0,-16 0 0,0 0 0,16-16 0,-13-6 0,-2-7 0,7-12 0,-1-8 0,-5 10 0,-2-4 0,-1-2 0,0 0-710,1 0 0,0 0 0,0-1 1,0-2 709,0 8 0,0-3 0,0 0 0,0 0 0,0 1 0,0 2 0,0-8 0,0 2 0,0 1 0,0-2-399,0 2 0,0-1 0,0-1 1,0 1-1,0 2 399,1 1 0,0 3 0,-1 0 0,-2-1 0,-3-7 0,-2-1 0,-2 0 0,-1 3-296,0 4 0,-2 2 0,0 0 0,-1 1 296,0 0 0,0 0 0,-1 2 0,-3 3-71,-7 1 0,-3 4 1,4-1 70,2-19 0,2 8 2293,-16 17-2293,19-7 2108,-31 31-2108,19 0 0,-2 0 0,-2-4 0,-4-2 0,-2 0-206,-1 2 1,-4 0 0,0-1 0,-1-2 205,-1-3 0,0-3 0,-1 0 0,-2-2-547,8 4 1,-1 0 0,-2-1 0,0 0 0,-1 0 0,0 0 544,3 1 0,0 1 0,-1-1 0,0 1 0,-1-1 0,0 0 0,-1 0-408,3 1 0,-1-2 1,0 1-1,0-1 1,-1 1-1,-1 0 0,-1 1 1,-1 1 286,3 2 0,-1 0 1,-1 1-1,0 0 0,-2 1 1,1-1-1,-2 2 0,0-1 1,0 1-1,0-1-151,3 1 1,0 1 0,-1-1 0,-1 0 0,0 1 0,0 0 0,0 0 0,0 0 0,0 1 0,-1 0 0,2 0 0,-1 0 268,-2 1 1,0 0 0,-1 0-1,1 0 1,0 1 0,0 0 0,1 0-1,-1 1 1,0-1 0,0 2 0,0-1 4,1 1 0,-1 0 0,0 0 0,0 0 0,1 0 0,-1 1 0,1 1 0,0-1 0,0 2 0,1 0 0,1 0 0,0 2 0,-1 0 0,1 2 0,0 0 0,1 0 0,0 0 0,1 1 0,2-1 0,0 0 0,2 0-28,-11 1 1,2 0-1,2 0 1,1 0 0,1 1-1,-1 0 28,0 2 0,0 2 0,-1 1 0,3-1 0,4-2 0,4-2 800,-12-1 1,6-1-801,-1 8 0,4-2 3276,0-12-2894,3 29 2894,5-28-705,11 11 256,1 1-2827,-13-12 0,13 27 0,-16-11 0,-1 0 0,1 11 0,0-4 0,13-9 0,1 2 0,2 1 0,0 1 0,-2-4 0,-1-1 0,-13 18 0,0-15 0,15 11 0,-11-27 0,27 12 0,-12 0 0,0-13 0,13 13 0,-13 0 0,0-12 0,-3 27 0,-1-27 0,-11 27 0,27-11 0,-12 0 0,16 11 0,-16-11 0,12 15 0,-4-3 0,1 2 0,6-5 0,2 1 0,-1 2 0,0 4 0,0-2 0,-1 11 0,2 0 0,3-10 0,1 1 0,1-1 0,3 11 0,2-2 0,-1-11 0,2-1 0,1-3 0,6 1 0,-2-3 0,-7 4 0,-1-3 0,7-8 0,-16-5 0,16 1 0,-13-12 0,13 12 0,-16-16 0</inkml:trace>
  <inkml:trace contextRef="#ctx0" brushRef="#br0" timeOffset="196531">14094 14199 8191,'0'20'0,"0"6"0,0 3 3276,0 12-2383,6 3 1,3 6-894,2-5 0,1 2 0,1-2 0,-1-10 0,2-3 0,-1 3 570,0 5 1,1 4 0,-1-1 0,-2-5-571,-1 2 0,0-2 0,3 0 0,2 3 0,-4-2 0,-8 6 0,0 0 0,9-1 0,-1 2 0,-9-10 0,-3 1 0,0 0 0,1 9 0,0 0 0,1-9 0,0 2 0,-3-1 0,-9 8 0,-1-2 896,10-7 0,-2-4-896,-16-6 0,1-3 3276,15 12 0,-28-1-3272,13 0-4,-17 0 690,17 1-690,-13-17 0,13 13 0,-1-28 0,5 11 0,15 1 0,0-28 0,-16-7 0,-1-7 0,-1-3 0,-1-7 0,-2 1 0,-4 8 0,-1-1 0,8-6 0,1 2 0,0 12 0,-1 0 0,-1-5 0,3-1 0,-4-9 0,4 16 0,16 3 0,0 16 0,16 16 0,4 19 0,-2-9 0,-1 3 0,-7 6 0,-1 0 0,7-7 0,0-1 0,-6-1 0,-1-1 0,11 10 0,-3-9 0,-3-1 0,-10-1 0,10 0 0,4-1 0,1-4 0,1 1 0,-4 11 0,-1-11 0,-11 0 0,27 11 0,-27-27 0,12 12 0,-16-16 0,16 0 0,-12 0 0,11 0 0,1-32 0,-12 24 0,12-28 0,-1-6 0,-11 15 0,9-8 0,6 3 0,8 12 0,-5-11 0,1 27 0,-7-12 0,3 16 0,1 0 0,-4 0 0,-16 0 0</inkml:trace>
  <inkml:trace contextRef="#ctx0" brushRef="#br0" timeOffset="201162">4886 16792 24575,'36'0'0,"-4"-1"0,8 0 0,1 3 0,-3 6 0,2 4 0,2 2 0,3-1-547,-3-2 1,4 0 0,2 1 0,1 0 0,0 2 0,-1 1 77,-4 0 1,1 1 0,0 2 0,1 0 0,-1 1 0,-1 0 0,1 1 227,-2 1 1,0 0 0,0 2 0,-1 0 0,1 0 0,1 0 0,1 0 240,-4-3 0,0 1 0,2-1 0,0 1 0,0 0 0,0 0 0,0-1 0,-1 1 0,0-2 0,-1 1 0,0 0 0,-1-1 0,0 0 0,0-1 0,0 1 0,1-1 0,1 0-316,-1-1 0,1 1 0,1-1 0,0 1 1,0-1-1,1-1 0,-1-1 0,1-1 1,-1-1 315,4-1 0,-1-1 0,1-1 0,-1-1 0,1-1 0,-1-1 0,1 0 0,-1 0 0,1-1 0,-1-1 0,1 0 0,-1 0 0,1-1 0,-2-1 0,-1 1 0,-1-1 336,4 1 1,-2-1 0,-1 0-1,0-1 1,-2 0 0,1 0-337,5-1 0,0 0 0,0 0 0,-5-2 0,-7-1 0,3-6 0,-7 0 0,3 4 0,-4-12 3276,-27 16-3202,43 0-74,-17 0 0,4-1 0,4 2 197,2 3 1,5 2 0,4 0-1,1 2 1,1 0-198,-7-2 0,0 1 0,1 1 0,1-1 0,2 2 0,1-1 0,3 2-298,-9-2 0,3 0 0,2 2 0,1-1 0,1 1 0,1 0 0,-1 0 0,1 1 1,-2-1-1,0 0 0,-2-1 82,3 2 0,-1-1 0,-1 1 0,0-1 0,-1 1 0,1-1 0,0 1 0,1-1 0,1 1 216,-5-2 0,2 1 0,2 0 0,-1 0 0,1 0 0,0 0 0,-1 0 0,-1-1 0,-1-1 0,-2 0 0,-3-1-376,12 2 1,-4-3 0,-2 0 0,0 0 0,0-1 0,2 3 375,-5-1 0,0 1 0,2 1 0,0 0 0,-1 0 0,1-1 0,-2-1 0,-2-2 0,4-1 0,-2-3 0,-1-1 0,0-1 0,0 2 0,1 2 0,1 3 0,2 3 0,0 0 0,-1 1 0,-2-2 0,-3-3-103,1-2 1,-2-3 0,-2 0 0,-1 1 102,8 4 0,-1 1 0,0-1 0,2-4 0,0-2 0,5 1 132,-6 0 1,2 0 0,3 0 0,1 0-1,-1 0-132,-8 0 0,0 0 0,0 0 0,1 0 0,0 0 0,0 0 0,3 0 0,2 0 0,-1 1 0,1-1 0,-1 0 0,-1-1 328,4-1 1,-1-1 0,0 0 0,1-1 0,1 0-329,-7 1 0,2 0 0,1-1 0,1 0 0,-1-1 0,-2-2 0,0-2 0,0-4 0,-1-2 0,-1-2 0,0-1 0,0-2 0,1 1 0,-1 0 0,2 0 0,0-1 0,0-1 0,-2 0 0,-2-2 0,-5 1 246,-1-3 0,-5-1 0,-1 0 0,-1-2 0,1 0-246,6-7 0,1-1 0,0-2 0,-1 1 0,-5 2 0,-3 4 0,-4 1 0,-1 1 0,0-2-26,2-4 0,-1-1 0,0 0 0,-2 0 26,3-8 0,-1 0 0,-4 2 1074,0-4 0,-2 2-1074,0 0 0,1 2 1638,-1 14 0,1 1-1567,-1-7 1,1 1 1064,0 14 1,0-1-1137,0-12 0,-1-2 589,1 6 1,-1 1-590,-6-1 0,-2 1 148,7-8-148,-1-12 0,-11 23 0,12-1 0,-1-1 0,-11-9 0,28 0 0,-13-1 0,17 17 0,-17 3 0,-3 16 0,-32 16 0,7 6 0,-1 7 0,-5 3 0,-3 4 0,0 1-405,1-2 0,-1 2 0,0 0 0,0 0 405,0-1 0,-1 0 0,0 1 0,1-1 0,0-1 0,0 1 0,0-1 0,1-4 0,-9 8 0,1-4 0,7 0 0,1-3 0,-18 3 0,-1-15 0,17-5 0,3-15 1620,16 0-1620,0-15 0,16-5 0,-6-4 0,-1-3 0,1 0 0,0-1 0,-1-6 0,-2-2 0,-5 0 0,-4 1 0,-5 7 0,-2 1 0,0 0 0,-2 3 0,-8 5 0,3 3 0,16 16 0,-16 0 0,12 0 0,-11 0 0,-1 0 0,-19 16 0,8 0 0,-1 3 0,-7 8 0,-1 1 0,1-1 0,0 1 0,-2 6 0,3-2 0,14-11 0,1-2 0,-7-2 0,5 1 0,17 13 0,4-27 0,20 12 0,3-21 0,5-6 0,-1 3 0,1-3 0,6-14 0,2-1 0,7 7 0,0-2 0,-5-11 0,-1-2 0,-9 15 0,2 1 0,-2 0 0,8-10 0,-1 1 0,1 2 0,-2-1 0,-6-1 0,-1 3 0,-1 13 0,-1-1 0,-6-14 0,-3 5 0,4 17 0,-4-12 0,-16 16 0,0 0 0,15 0 0,-11 0 0,12 0 0,-16 16 0,15-12 0,-11 43 0,4-21 0,0 2 0,-6 5 0,-3 3 0,0 1-422,1 4 1,0 0 0,0 3 421,0-6 0,0 1 0,0 1 0,0 0 0,0-2 0,0 1 0,0-1 0,0-1 0,0 7 0,0-2 0,0 0 0,0-3 0,0-1 0,0-5 0,0 6 0,0-8 0,0-31 0,0 0 0,0 0 0</inkml:trace>
  <inkml:trace contextRef="#ctx0" brushRef="#br0" timeOffset="-209274.73">9543 14923 24575,'0'27'0,"0"0"0,0 0 0,0-3 0,0-4 0,0 11 0,0-27 0,0 28 0,0-29 0,0 13 0,0-16 0,0 0 0,31 0 0,9 0 0,0 0 0,6 0 0,-2 0 0,2 0 0,-11 0 0,0 0 0,1 0 0,12 0 0,2 0 0,-10 0 0,1 0 0,-3 0 0,-2 0 0,-1 0 0,16 0 0,-4 0 0,-8 0 0,-14 0 0,1 0 0,-1 0 0,1 0 0,1-1 0,1 2 0,7 7 0,0 0 0,-7-6 0,-1 0 0,7 6 0,-1-1 0,-6-6 0,1-2 0,7 1 0,0 0 0,1 0 0,-1 0 0,0 0 0,0 0 0,0 0 0,1 0 0,3 0 0,0 0 0,-2 0 0,-1 0 0,2 0 0,2 0 0,3 0 0,3 0 0,-1 0 0,-11 0 0,-1 0 0,1 0-254,3 1 1,2 0 0,1-1 0,-3-2 253,5-2 0,-2-2 0,0 1 0,-4 3 0,0 2 0,2-2 0,7-7 0,1-3 0,0 1 0,-6 5 0,-2 0 0,1-1 0,2-4 0,0-1 0,1 0 0,2-1 0,0 1 0,-3 1 0,0 2 0,-3-1 0,5-7 0,-4 2 0,-4 11 0,-15-11 0,-4 15 0,-1 0 1013,20 0-1013,5-8 0,7 0 0,-8 6 0,3 2 0,2-2-514,-5-1 0,1-2 0,0 1 0,2 1 514,3 1 0,2 2 0,0 1 0,-2 0 0,5-1 0,-2-1 0,1 2-270,-5-1 1,2 0 0,-1 0-1,-4 0 270,-1 0 0,-3 0 0,0 0-12,4 0 0,1 0 0,-3 0 12,6 0 0,-4 0 0,-13 0 0,-1 0 0,8 0 0,-4 0 1932,-7 0-1932,7 0 1195,-31 0-1195,32 0 43,-25 0-43,40-16 0,-43 12 0,28-27 0,-28 27 0,11-28 0,-15 13 0,0-17 0,0 1 0,0 0 0,0 0 0,0 15 0,0 4 0,0 1 0,0 11 0,0-12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6:08:15.283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4569 10107 24575,'43'0'0,"-11"0"0,6 0 0,0 0 0,11 0 0,2 0 0,-5 0 0,2 1 0,-3-2 0,1-3 0,-4 0 0,-5 5 0,-5-4 0,-3-20 0,10 19 0,-35-12 0,12 16 0,-16-16 0,0 13 0,0-29 0,0 20 0,0-5 0,0 9 0,0 8 0,0-16 0,0 12 0,0-27 0,0 19 0,-16-21 0,12 6 0,-19-17 0,21 7 0,-1 12 0,-2-1 0,-11-11 0,12-6 0,-11 15 0,15-5 0,0 21 0,0-3 0,0 15 0,-16 0 0,12 0 0,-12 0 0,16 0 0,-8 0 0,-9 15 0,-18-11 0,-3 12 0,6-15 0,-2-2 0,2 1 0,-1 0 0,-7 0 0,0 0 0,7 0 0,3 0 0,-13 0 0,10 0 0,21 0 0,-4 0 0,16 0 0,-16 0 0,12 0 0,-11 0 0,7 0 0,6 8 0,-22-6 0,5 21 0,-1-19 0,-3 28 0,21-29 0,-22 13 0,20-8 0,-11-6 0,15 21 0,0-3 0,15 15 0,-11 8 0,12-5 0,-16-3 0,0-17 0,8 5 0,-6-3 0,6 7 0,-8 6 0,15 11 0,-11-13 0,4-6 0,0-1 0,-8 3 0,0-7 0,0 3 0,0-21 0,16 6 0,-13-8 0,13 0 0,-16 0 0,0 0 0,24 0 0,5 0 0,1-3 0,1-2 0,16 3 0,-4-5 0,-25 7 0,-11 0 0,-7 0 0</inkml:trace>
  <inkml:trace contextRef="#ctx0" brushRef="#br1" timeOffset="9246">4516 10478 24575,'0'-36'0,"16"9"0,-5-7 0,23 7 0,-7 0 0,1 9 0,5-6 0,-6 21 0,-7-13 0,11 0 0,-19 12 0,6-11 0,5-1 0,-3 12 0,7-12 0,7 16 0,-7 0 0,8 0 0,-7 0 0,5 0 0,-6 0 0,-7 0 0,-4 0 0,-8 0 0,-7 0 0,23 0 0,-20 0 0,12 0 0,-16 0 0,15 0 0,-11 16 0,20 4 0,-22 15 0,21-8 0,-14-2 0,2-1 0,24 0 0,-25 1 0,0-1 0,13-12 0,-21 19 0,6-27 0,-8 12 0,0-9 0,0 11 0,0 9 0,0 9 0,0 7 0,0-6 0,0-11 0,0-1 0,0 12 0,-8 6 0,6-15 0,-16-11 0,-3-1 0,-3 12 0,-19-9 0,10 5 0,6-22 0,-1 5 0,-5-7 0,5 0 0,-15 0 0,6 0 0,-6 0 0,16 0 0,-22 0 0,33 0 0,-23 0 0,37 0 0,-6 0 0,8 0 0,-16-7 0,12 5 0,-27-22 0,11 5 0,-7-9 0,1 4 0,3-1 0,7-6 0,-5 13 0,3 0 0,16-5 0,-6 21 0,8-6 0,0 8 0,0-16 0,0-3 0,-16-9 0,13 11 0,-29 9 0,28 8 0,-11 0 0,15 0 0</inkml:trace>
  <inkml:trace contextRef="#ctx0" brushRef="#br1" timeOffset="58311">4569 8943 24575,'35'-35'0,"-15"15"0,3-3 0,11 5 0,-3 6 0,-10-4 0,1 1 0,27 11 0,-25-28 0,25 29 0,-22-21 0,16 22 0,-6-6 0,6 8 0,-23 0 0,-4 0 0,-8 0 0,-7 0 0,39 0 0,-32 0 0,31 0 0,-37 0 0,21 0 0,-19 0 0,12 0 0,-16 8 0,0-6 0,0 22 0,0-21 0,0 29 0,0-28 0,0 27 0,0-3 0,0 17 0,0 0 0,0-18 0,0 5 0,0-13 0,0 1 0,0-5 0,0-7 0,0 26 0,0-11 0,-8 1 0,0 1 0,4 3 0,-19-1 0,21 6 0,-6-21 0,8 4 0,0-1 0,-16-11 0,12 12 0,-11-16 0,-1 16 0,12-12 0,-12 11 0,16-15 0,-8 8 0,-9-6 0,5 6 0,-4-8 0,16 0 0,-15 0 0,11 0 0,-20 0 0,22 16 0,-5-13 0,-9 13 0,12-16 0,-12 0 0,1 0 0,11 0 0,-28 0 0,28 0 0,-19 0 0,-10 0 0,9 0 0,-8 2 0,-1-4 0,2-14 0,-12 13 0,25-13 0,10 16 0,8 0 0,0-8 0,0 6 0,0-6 0,-15-7 0,-5-5 0,7-1 0,-1-1 0,-20-15 0,20 14 0,1 3 0,-7 0 0,5-4 0,15 22 0,0-5 0,0-9 0,-8-4 0,6 1 0,-6-5 0,8 7 0,0 5 0,0-20 0,0 29 0,0-13 0,0 0 0,0 4 0,0-5 0,0-7 0,0 20 0,8-27 0,-6 19 0,21-21 0,-3 5 0,-1 9 0,-3 3 0,-16 16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6:10:06.211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4551 8784 24575,'10'0'0,"-2"0"0,-8 16 0,15-12 0,-11 11 0,12-15 0,0 0 0,-4 0 0,5 0 0,-9 0 0,8 0 0,-12 0 0,27 0 0,-4-15 0,1 12 0,5 2 0,10-6 0,2-2 0,1 1 0,0 0 0,3 7 0,-2-1 0,-9-7 0,-5 2 0,4 7 0,-13 0 0,-24-8 0,15 6 0,-11 2 0,-4 18 0,-4-7 0,-27 21 0,27-13 0,-11 1 0,15 4 0,-8-7 0,6-5 0,-6 19 0,-8-27 0,12 20 0,-11-7 0,-1 27 0,12 3 0,-7-17 0,-2 0 0,4 1 0,1-1 0,-4 9 0,4-14 0,0-1 0,-7 19 0,11-19 0,-12 7 0,16-31 0,0 8 0,0-6 0,0 6 0,0 8 0,0 3 0,-8 9 0,6 21 0,-5-34 0,7 17 0,0-32 0,-16 0 0,-4-16 0,1 12 0,0-12 0,-2 1 0,-16 11 0,11-8 0,-3 0 0,-5 10 0,0 2 0,6-4 0,1 0 0,-4 4 0,1 0 0,-15 0 0,18 0 0,-5 0 0,28 0 0,-11 0 0,30-15 0,-11 11 0,12-28 0,0 21 0,-13-7 0,13-5 0,-16 3 0,0-15 0,0 7 0,0-5 0,0-2 0,0 9 0,0-1 0,0 0 0,0-1 0,0-7 0,0 1 0,0-5 0,0-10 0,0 37 0,0-3 0,0-1 0,0 12 0,0-12 0,0 16 0,8-7 0,-6 5 0,6-6 0,-8 8 0,15 0 0,-11 0 0,12 0 0,0 0 0,11 0 0,2 0 0,3 0 0,4 0 0,0 0 0,5 0 0,-1 0 0,-8 0 0,-1 0 0,12 0 0,-26 0 0,-9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6:11:54.979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5027 7161 24575,'-30'0'0,"0"0"0,2 0 0,1 0 0,-8 0 0,1 0 0,6 0 0,1 0 0,0 0 0,1 0 0,-1 0 0,-4 0 0,19 16 0,-21-4 0,-3 21 0,-1-5 0,10 7 0,-5-16 0,28-3 0,-11-8 0,15-6 0,0 6 0,0 7 0,0-11 0,0 12 0,0 0 0,0 11 0,0 10 0,-3-4 0,-2 1 0,-4-9 0,0-1 0,4 8 0,-2-3 0,-8-2 0,15-11 0,15 0 0,-11-12 0,35 19 0,-17-5 0,2-12 0,3-1 0,3 12 0,1-2 0,1-12 0,0-2 0,4 7 0,-1-1 0,-4-6 0,-1-2 0,15 1 0,-18 0 0,5 0 0,-28 0 0,11 0 0,-15 0 0,0 0 0,16-15 0,-12 11 0,12-12 0,-16 0 0,7 13 0,11-13 0,-6 16 0,3-8 0,-15 6 0,16-21 0,-4 3 0,21-8 0,-21-5 0,4 6 0,-1-1 0,-11-5 0,12 6 0,-16-17 0,0 18 0,0-1 0,0 0 0,0 0 0,0 0 0,0 1 0,0-17 0,0 15 0,0 11 0,-16 9 0,12 8 0,-11 0 0,15 0 0,-16 0 0,12 0 0,-12 0 0,16 0 0,-8 0 0,-9 8 0,-11-7 0,1 23 0,-22-20 0,33 12 0,-31-16 0,43 0 0,-11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6:12:59.71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4604 9543 24575,'43'0'0,"-13"0"0,1 0 0,18 0 0,-18 0 0,-3 0 0,-9 0 0,-3 0 0,-8 0 0,-6 0 0,21 0 0,-3 0 0,15 0 0,-15 0 0,-4 0 0,-9 0 0,-5 0 0,37 0 0,-7 0 0,-2 0 0,1 0 0,14 0 0,-18 0 0,4 0 0,-27 0 0,-4 0 0,-4 15 0,-11-11 0,15 20 0,0-22 0,0 6 0,0 7 0,0-11 0,0 12 0,0 0 0,0-13 0,-16 13 0,12-16 0,-11 0 0,15 8 0,0-6 0,0 6 0,0-8 0,0 15 0,-8-11 0,6 28 0,-6-28 0,8 11 0,-16 1 0,12-12 0,-11 35 0,15-17 0,-16 13 0,12 14 0,-12-26 0,16 26 0,0-37 0,0 4 0,0-16 0,0 0 0,0 16 0,0-13 0,0 13 0,0 0 0,0-4 0,0 5 0,0 7 0,0-20 0,0 11 0,0 1 0,-8-12 0,7 12 0,-7-16 0,8 0 0,-16 0 0,12 0 0,-27 0 0,3 7 0,2-5 0,-1-2 0,-12 8 0,14 0 0,1 0 0,-3-4 0,7 12 0,4-16 0,16 0 0,-7 0 0,5-16 0,-6 12 0,-8-12 0,-19 16 0,11 0 0,-15 0 0,37 0 0,-6-8 0,8 6 0,0-5 0,0-9 0,0-4 0,0 1 0,0-5 0,0 7 0,0-11 0,0 9 0,0-13 0,8 20 0,-6-21 0,6 6 0,-8 7 0,0-3 0,0 21 0,0-6 0,0-8 0,0 12 0,0-11 0,0-1 0,0 12 0,0-12 0,0 8 0,0-9 0,0-26 0,0 11 0,0-17 0,0 38 0,0-21 0,0 20 0,-8-21 0,6 6 0,-6 7 0,8 20-820,0 4 1,0 12 0,0-16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6T15:27:49.24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8696 13811 24575,'-26'0'0,"-1"0"0,-6 2 0,-2-4 0,-9-12 0,0-3 0,-2 10 0,-1-2-499,8-5 1,-1-4 0,0 1 498,6 4 0,1 1 0,0 2 0,0 2 0,1 1 0,-1 0 0,-15-6 0,2 3 243,5 10 0,2 0-243,2-8 0,1 0 123,1 6 1,1 0-124,3-6 0,2 1 0,-11 7 0,-9 0 762,30 0-762,-30 0 0,25 0 0,-6 0 0,-4 0 0,7 0 0,-1 0 0,-11 0 0,-3 0 0,-2 0 0,0 0 0,8-1 0,0 2 0,-7 6 0,1 1 0,14-6 0,0 0 0,-5 5 0,-2 3 0,3-3 0,1-7 0,1 2 0,-9 9 0,2 1 0,-7-8 0,23 11 0,-1 1 0,-8-9 0,0-2 0,5 3 0,1 2 0,-2 1 0,1 1 0,-5 1 0,3 2 0,-7 22 0,2-11 0,-2-1 0,7-7 0,1 1 0,-1 14 0,-1 1 0,-2-9 0,-1-1 0,0 6 0,1 1 0,11-6 0,-1 1 0,-6 0 0,3 1 0,12 12 0,-5-11 0,0 1 0,4 16 0,-4-11 0,-1 2 0,10 4 0,2 1 0,-7 2 0,1 2 0,10-2 0,0 2-243,-6-9 0,-2 2 0,1 0 243,6-2 0,3-1 0,-4 3 0,-3 0 0,-3 1 0,0 0 0,2 0-478,2 7 0,3-1 0,-3 1 478,-2-3 0,-2 1 0,-1 0 0,3-2 0,3 5 0,1-2 0,-2 0-266,-5 2 1,-2-1 0,3 0 265,6-4 0,3-2 0,-1 0 0,-4-7 0,-1 0 0,1 1 0,4 5 0,2 2 0,-1-2-35,0 8 0,0-2 35,0 4 0,0-2 0,-1-4 0,2 1 0,8-7 0,3 1 0,-1-2 0,-5 5 0,3-1 0,12-1 0,6 1 0,-2-4 0,-5-6 0,1-3 0,4 1 0,5 2 0,-1-4 0,6 0 0,3-3-19,-1 0 1,4 1-1,0-4 19,-2-5 0,1-3 0,1-2 0,5 0 0,1-1 0,1 0-51,-10-1 0,1 1 1,0-1-1,0-2 51,6-3 0,0-3 0,2 1 0,-5 2 0,2 2 0,0 0 0,-2-2 0,5-2 0,-2-2 0,1 1 0,-1 0 0,1 0 0,2 0 0,-5 0 0,3 0 0,0 0 0,-5 0 0,-4 0 0,-4 0 0,3 0 0,2 0 0,4 1 0,-1 0 0,-5-3 391,2-6 0,-4 0-391,2 6 0,-1 0 36,-4-5 0,-1-2-36,0 1 0,0 1 363,6 2 0,-1-2-363,-3-9 0,1-1 854,9 2 0,0 2-854,-14 3 0,1 1 0,12-3 0,2 0 0,-10 4 0,-1-2 0,-5-3 0,1-1 0,5 1 0,-2-1 0,-11-3 0,-1 0 0,11 3 0,1 1 0,14-7 0,-19 0 0,-1 1 0,12 13 0,-9-33 0,-12 35 0,-16-12 0,0 9 0,15 5 0,-11-22 0,20 4 0,-7-7 0,-4 3 0,2-1 0,6 6 0,1-1 0,-3-10 0,-1-1 0,1 8 0,-3 1 0,2-13 0,6 1 0,-5 7 0,-9-1 0,0-3 0,2 0 0,-1-3 0,-2-12 0,0-4-240,0 16 1,1-2 0,-2 1 239,0-3 0,-2-1 0,0 0 0,0 1 0,0-1 0,-2 0 0,-3-1 0,-2-1 0,1 1 0,0-10 0,0 0 0,-4 10 0,-2 0 0,0 0 0,0 7 0,0 0 0,-2-1 0,-4-6 0,-3-1 0,-1 1 0,2 1 0,-1 0 0,-1 1 0,-3 2 0,-2 0 0,0 0 0,3 1 0,0-1 0,0 4 0,-10-6 0,3 3 0,5 1 0,4-1 0,6 4 0,3 2 0,-1-11 0,7 7 0,2 2 0,-1 7 359,-8-3 0,0-3-359,4-15 0,-11 18 0,-1 0 0,13-4 0,2 1 0,-7-1 0,0 1 0,5 2 0,-2 1 0,-3 0 0,-1 1 0,-3-9 0,-4 17 0,1 10 0,11 8 0,-12 0 0,16-15 0,-8 11 0,6-12 0,-21 0 0,-5 5 0,-9-7 0,-6-5 0,23 19 0,5-12 0,7 16 0,6 0 0,-6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6:14:17.41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4481 8908 24575,'47'-16'0,"2"12"0,-22-12 0,1 9 0,5 5 0,-6-6 0,9 8 0,-17 0 0,5 0 0,-22 0 0,21 0 0,-19 0 0,27 0 0,-19 0 0,6 0 0,-10 0 0,7 0 0,-11-16 0,28 12 0,-13-12 0,9 16 0,-11 0 0,7 0 0,-5 0 0,1 0 0,4 0 0,-23 0 0,7 0 0,8 16 0,-12-4 0,27 21 0,-27-5 0,20-1 0,-22 6 0,6-21 0,-8 20 0,0-29 0,0 29 0,0-20 0,0 21 0,15-6 0,-11 1 0,12 5 0,-16-5 0,0-1 0,0-9 0,0-11 0,0 9 0,0-12 0,0 12 0,0-1 0,0-11 0,0 28 0,0-21 0,0 7 0,0-10 0,0-8 0,0 16 0,0-13 0,0 13 0,-16-16 0,12 0 0,-19 0 0,5 0 0,-9 0 0,-17 16 0,7-12 0,12 3 0,-1 1 0,-1-3 0,1-2 0,-13-1 0,-10 6 0,22 8 0,-1-12 0,-5 11 0,21-15 0,-3 0 0,15 0 0,-16 0 0,-4 0 0,1 16 0,3-12 0,8 12 0,6-16 0,-21 0 0,19 0 0,-12 0 0,0 0 0,12 0 0,-19 0 0,21 0 0,-22 0 0,5 0 0,-1 0 0,-3 0 0,21 0 0,-6 0 0,8 0 0,0-16 0,0-4 0,8 1 0,-6-5 0,6 22 0,-8-6 0,0-7 0,0 11 0,0-28 0,0 29 0,0-21 0,0 22 0,0-21 0,0 3 0,-8-15 0,-10 7 0,6 11 0,-3 9 0,15-8 0,0-3 0,0-1 0,0 4 0,0 8 0,0 6 0,-16-5 0,12 7 0,-12-16 0,16-4 0,0 1 0,0 3 0,-15 16 0,11-8 0,-12 6 0,16-6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5:17:46.7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2382 14235 24575,'0'19'0,"39"5"0,-9-1 0,4 3 0,0-8 0,3 1 0,0 2-665,-8 2 1,-1 2 0,1 0 0,1-1 664,3-5 0,3-2 0,-1 0 0,-2 2 0,3 8 0,-3 3 0,2-3 44,4-3 1,2-1 0,-1 3-45,-4 6 0,-1 4 0,-3 0 0,-5-6 0,-2 1 0,0 0 0,2 3 0,-1 1 0,-3 0 0,0 6 0,-3-2 300,-1-6 0,-2-3-300,2 5 0,-3-11 0,-16-22 0,0 5 0</inkml:trace>
  <inkml:trace contextRef="#ctx0" brushRef="#br0" timeOffset="949">3705 14023 24575,'0'29'0,"0"1"0,-4 6 0,-2 4 0,0 3 0,0-5 0,0 2 0,-1 2 0,-2 3-469,2-7 1,-1 2 0,-1 2 0,0 2 0,0 1 0,0 0 0,0 1 389,0-1 1,-1 1-1,1 2 1,0 0-1,-1 0 1,1-1-1,0 0 1,1-2-391,0 0 1,1-2 0,0 0 0,1-1 0,-1 0 0,0 0 0,0 1 54,-1 0 0,0 2 0,-1-1 1,1 0-1,0-1 0,0-2 0,2-3 414,0 8 0,1-3 0,1-2 0,0-1 388,-3 5 1,0-1 0,1 1-389,1-4 0,1 3 0,0 0 0,1-3 0,3 3 0,1-3 0,-2 0-51,-3-2 1,-2 0-1,1-2 51,3 14 0,0-6 637,-7-15 0,2-5-637,7 1 0,0-21 0,0-12 0</inkml:trace>
  <inkml:trace contextRef="#ctx0" brushRef="#br0" timeOffset="2451">2611 13564 8191,'0'-19'0,"0"9"1638,0-20 0,0-7-745,0 7 1,0 0 515,-1-3 0,2 1-1409,6-4 0,2 1 859,-9 4 1,3 2-860,12 6 0,2 0 1638,-8-5 0,1-2 0,12-2 0,0 1-1522,-12 6 0,1 1-116,10-5 0,-3 1 0,-14 1 0,20 7 0,-22 4 0,6 16 0,7 16 0,5 4 0,8 0 0,3 3 0,-11-2 0,1 3 0,1 0 0,1 2 0,-2 0 0,-1 4 0,-2-1 0,-1 7 0,1-3 0,15 2 0,-27-11 0,0 1 0,9-5 0,1-1 0,-5 7 0,-2 1 0,11 16 0,3-23-820,-21-5 1,6-15 0,-8 0 0</inkml:trace>
  <inkml:trace contextRef="#ctx0" brushRef="#br0" timeOffset="3785">4639 14905 24575,'26'0'0,"17"0"0,-12 0 0,1 0 0,-1 1 0,2-2 0,9-7 0,1 0 0,-10 7 0,-2-2 0,-3-12 0,-1-1 0,22 12 0,-21-12 0,-9 16 0,-3 0 0,-16 0 0</inkml:trace>
  <inkml:trace contextRef="#ctx0" brushRef="#br0" timeOffset="5200">4657 15505 24575,'25'0'0,"1"0"0,21 0 0,-10 0 0,10 0 0,-41 0 0,33 0 0,-35 0 0,12 0 0,0 0 0,-12 0 0,11 0 0,1 0 0,-12 0 0,12 0 0,-16 0 0,7 0 0,-5 0 0,22 0 0,-20 0 0,11 0 0,-15 0 0,24 0 0,-3 0 0,4 0 0,1 0 0,12 0 0,5 0 0,-24 0 0,-3 0 0</inkml:trace>
  <inkml:trace contextRef="#ctx0" brushRef="#br0" timeOffset="7800">6227 12912 24575,'-43'0'0,"-2"0"0,12 0 0,-3 0 0,-7 0 0,-2 0 0,3 0 0,0 0 0,7 0 0,0 0 0,3 0 0,-2 0 0,3 0 0,0 0 0,1 0 0,-13 0 0,24 0 0,3 0 0,16 0 0,0 0 0,0 15 0,0-3 0,0 21 0,0 3 0,7 0 0,2 4 0,-7-3 0,-1 3-430,3-6 1,0 4-1,0 1 1,0 0 429,0-1 0,0 0 0,0 1 0,0 1-475,-2 1 0,0 1 0,0 1 0,0 0 0,2 0 475,1 0 0,2 0 0,0 0 0,0-1 0,0 1 0,-1-2 0,0 0 0,-1 0 0,0-1 0,0 0-373,0 7 0,0-1 0,-1 0 1,2 0 372,1-3 0,2 0 0,0 0 0,-3 2 0,-2-3 0,-2 2 0,0 0 0,0 0 0,0-2 0,2 2 0,1-1 0,0 0 0,-1-1-820,-2 0 1,1 0 0,-2 0 0,1-3 266,-2 2 1,0-3 0,0-2 552,0 5 0,0 1-44,0-7 1,0 5-1,0 0 1,0-2 43,0-2 0,0-1 0,0 3 148,0 7 1,0 5-1,0 0 1,0-5-149,0-2 0,0-4 0,0 3 0,0 3 0,0 2 0,0 2 0,0-2 0,0-5 0,0-2 0,0 0 0,0 1 0,0 1 0,0 0 0,0 0 0,0 0 0,0 0 0,0-1 0,0 1 0,0-2 0,0 8 0,0-2 0,0 3 0,0-5 0,0 3 0,0-1 0,0-3 0,0 0 0,0-2 0,0 1 210,0-4 1,0 2 0,0-2 0,0-3-211,0 3 0,0-2 0,-2 11 0,4-2 0,5-20 0,1-1 1638,-6 9 0,0 1-496,6-7 1,0-1 719,-8 13-1862,7-6 0,1-1 1481,-4-9-1481,5 1 0,-2 1 351,-7 3-351,0 15 0,0-6 0,0-10 0,0 5 0,0-28 0,0 11 0,0-15 0,8 0 0,-6 0 0,21 4 0,9 0 0,-8-3 0,3 0 0,5 1 0,4 1 0,0 0 0,-1 1 0,0 2 0,0 0-420,-1 0 0,-1 1 1,0-1 419,5 1 0,0-1 0,-2 1 0,2 5 0,-1-1 0,10-3 0,-2 2 0,-20 4 0,-1-1 0,11-2 0,-4-2 0,-9 7 0,1-16 0,-23 0 0</inkml:trace>
  <inkml:trace contextRef="#ctx0" brushRef="#br0" timeOffset="10000">7320 12823 24575,'0'20'0,"-15"4"0,11-7 0,-27-5 0,11 19 0,-8-3 0,-5 9 0,21-2 0,-3-17 0,15-10 0,0-8 0,23 0 0,14-8 0,5 8 0,3-2 0,-11-10 0,0 0 0,5 10 0,-1 1 0,-12-8 0,-1 2 0,12 7 0,-11-2 0,-1 4 0,-4 14 0,19-13 0,-21 21 0,1-22 0,3 21 0,-21-19 0,6 28 0,-8-13 0,-8 9 0,-6-1 0,-5 3 0,-7 2 0,-3 0-1639,-2-3 1,-3 1 712,7-2 1,-1 1-1,-1-6 926,-3-10 0,0-2-46,-11 13 1,-1 1 45,4-10 0,0-3 0,7-2 0,1 0 0,6 3 0,1-2 0,-8-10 0,21-1 0,-3-1 0,15-7 0</inkml:trace>
  <inkml:trace contextRef="#ctx0" brushRef="#br0" timeOffset="11336">7285 12823 24575,'28'0'0,"21"0"0,-10-15 0,-6 13 0,2 0 0,2-13 0,-3-1 0,-10 9 0,1 2 0,12-4 0,-2 0 0,5 1 0,-14 0 0,1 1 0,16 3 0,-16-12 0,-3 7 0,1 2 0,14 3 0,-4-8 0,-1 1 0,5 9 0,10-6 0,-37 8 0,4 0 0,-16 0 0</inkml:trace>
  <inkml:trace contextRef="#ctx0" brushRef="#br0" timeOffset="16917">6192 15416 24575,'24'-24'0,"1"-1"0,0 0 0,7-8 0,1-3 0,2-3 0,-9 8 0,1-2 0,0-2 0,1 0 0,-1 1-656,2-2 1,1 0-1,-1 0 1,-1-1 0,-3 1-78,1-4 0,-3-1 0,-2 1 0,1 1 733,1 3 0,0 1 0,-2 1 0,-5 1 913,-5-14 0,-1 4-913,11 10 0,-2 3 999,-16-3-999,-3 33 0,-3 33 0,-12-3 0,-2 3 0,10 13 0,2 6 207,-2-15 1,-2 2-1,-1 1 1,3-1-208,2 6 0,3-2 0,-3 2 0,-2-5 0,-2 2 0,0-1 0,3-1-167,4 5 0,2-1 0,-2-2 167,-3-6 0,-1-3 0,1 0 0,5 13 0,0-6 0,0 4 0,0-27 0,0 7 2483,0-20-2483,0 11 572,0-15-572,0 16 0,0-4 0,-15 21 0,11 2 0,-12 3 0,16 5 0,0-8 0,0-8 0,0 7 0,0-7 0,0 1 0,0-11 0,0-9 0,0-8 0</inkml:trace>
  <inkml:trace contextRef="#ctx0" brushRef="#br0" timeOffset="17551">7021 15822 24575,'0'0'0</inkml:trace>
  <inkml:trace contextRef="#ctx0" brushRef="#br0" timeOffset="18936">7585 14323 24575,'0'47'0,"0"-13"0,0-4 0,0-14 0,0 16 0,0-32 0,24 0 0,13 0 0,4-7 0,4-2 0,-11-1 0,1 0 0,7 0 0,0 1 0,-11 0 0,-1 2 0,-3 6 0,1 2 0,-2-2 0,0 2 0,2 5 0,-5 4 0,-1 9 0,-1 1 0,-3 3 0,-14 15 0,4-13 0,0 1 0,-7 0 0,-2 0 0,1 1 0,0 1 0,1 10 0,-2 1 0,-9-3 0,-4 0 0,-2 8 0,-5 1 0,0-15 0,-4 0 0,0-2 0,-7 5 0,0-2 0,2 0 0,-1-3 0,-3-8 0,1-5 0,-8 5 0,8-10 0,0-4 0,-5-6 0,-5-16 0,24 12 0,-5-12 0,22 1 0,-6 11 0,8-12 0,0 16 0</inkml:trace>
  <inkml:trace contextRef="#ctx0" brushRef="#br0" timeOffset="20350">7585 14393 24575,'16'-19'0,"-12"3"0,19 16 0,-5 0 0,9 0 0,16-16 0,-5 12 0,-16-11 0,-1-1 0,-2 12 0,5-19 0,-22 21 0,6-6 0,7 8 0,5 0 0,7 0 0,-9 0 0,6 0 0,-21 0 0,13 0 0,-16-16 0,16 12 0,-12-11 0,11 15 0,-15 0 0</inkml:trace>
  <inkml:trace contextRef="#ctx0" brushRef="#br0" timeOffset="21517">8661 14958 24575,'20'0'0,"19"0"0,-18 0 0,23 0 0,-9 0 0,-8 0 0,7 0 0,-23 0 0,21 0 0,-28 0 0,19 0 0,-21 0 0,22 0 0,-21 0 0,13 0 0</inkml:trace>
  <inkml:trace contextRef="#ctx0" brushRef="#br0" timeOffset="23035">8855 14658 24575,'0'43'0,"0"2"0,0-7 0,0 1 0,0-10 0,0 0 0,0 9 0,0 1 0,0-8 0,0-1 0,0-3 0,0 0 0,0 0 0,0-1 0,0 0 0,0-1 0,0 3 0,0-3 0,0 7 0,0-1 0,0-31 0</inkml:trace>
  <inkml:trace contextRef="#ctx0" brushRef="#br0" timeOffset="24366">9543 14482 24575,'0'-36'0,"0"9"0,0-22 0,7 22 0,2-1 0,-4-4 0,1-1 0,11-6 0,0 2 0,-6-10 0,5 12 0,-16 35 0,0 19 0,0 16 0,-7-6 0,-2 1 0,6 19 0,-4-18 0,-2 4 0,1-1 0,1-1 0,2-1 0,-1 3-435,2 10 0,0 3 0,1 0 435,-1-10 0,-1 0 0,1 0 0,1-1 0,2 9 0,1-1 0,1-1-84,-1-2 1,0-1 0,0-2 83,0 5 0,0 0 0,0-10 0,0 1 0,0-2 0,0 2 0,0-1 0,0 4 0,0 0 0,0-11 0,0-3 0,0 13 0,0-9 1287,0 3-1287,0-19 268,0 21-268,0-37-820,0 8 1,0-22 0,0 11 0</inkml:trace>
  <inkml:trace contextRef="#ctx0" brushRef="#br0" timeOffset="26087">9966 14570 24575,'4'-32'0,"0"1"0,11-7 0,3 0 0,-2 5 0,0 1 0,5-4 0,1 1 0,-4 7 0,-3 3 0,-3-2 0,4 11 0,-1 16 0,-11 0 0,20 16 0,-7 27 0,-4-15 0,2 1 0,3 6 0,-1 0 0,-3-5 0,0 1 0,3 10 0,-1 3 0,-1 1 0,-3 2 0,-4-13 0,-1 2 0,-2 1 0,-3 2 0,-1 2 0,-2 0 0,-1-3 0,-2-3 0,-3-2 0,-2 1-126,-2 1 1,-4 1-1,-1 1 1,0-2 125,-5 7 0,0-1 0,-2-4 0,-1-9 0,-1-2 0,1 0 0,-7 14 0,2-3 0,6-14 0,3-7 0,0-12 0,-11 27 0,27-27 0,-20 19 0,22-21 502,-21 6-502,19-8 0,-12-8 0,16 6 0,0-5 0,0-9 0,0 12 0,0-12 0,16 1 0,-5 11 0,12-4 0,3 0 0,1 7 0,1 2 0,18-1 0,4 0 0,-12 0 0,1 0 0,0 0 0,-2-1 0,0 1 0,-1 1 0,0 4 0,-1 1 0,-2-1 0,0-5 0,-4 4 0,7 27 0,-21-27 0,-7 12 0,-6-9 0,22-5 0,-5 6 0,9 8 0,-11-12 0,7 12 0,-20-16 0,11 0 0</inkml:trace>
  <inkml:trace contextRef="#ctx0" brushRef="#br0" timeOffset="26699">10866 15469 24575,'0'0'0</inkml:trace>
  <inkml:trace contextRef="#ctx0" brushRef="#br0" timeOffset="28186">11377 14270 24575,'0'25'0,"0"3"0,0 7 0,0 8 0,0-6 0,0-1 0,0-3 0,-15-6 0,11 1 0,-12-10 0,16-11 0,16-14 0,3 5 0,9-22 0,-1 14 0,3 0 0,-6-3 0,1-1 0,9 4 0,2 2 0,-1 3 0,-1 3 0,-6 1 0,-1 2 0,0 0 0,-1 5 0,-4 10 0,-1 2 0,6 5 0,-17 9 0,-2 1 0,15-2 0,-20-2 0,-2 1 0,15 7 0,-16-1 0,0 13 0,-16-10 0,5-5 0,-5 0 0,-9-5 0,-3-3 0,1 2 0,-1-3 0,-2-5 0,-1-5 0,1-4 0,0-4 0,-18 1 0,5-8 0,10 0 0,6 0 0,-1 0 0,-5 0 0,5 0 0,9 0 0,3-8 0,16-10 0,0 7 0,0-5 0</inkml:trace>
  <inkml:trace contextRef="#ctx0" brushRef="#br0" timeOffset="29216">11342 14111 24575,'39'-8'0,"1"0"0,7 7 0,2-1 0,-4-9 0,2-2-788,-6 3 0,2-2 0,0 1 788,-1-2 0,0 1 0,0-3 0,2-1 0,1-2 0,1 0 0,-5 1 0,1 0 0,0 0 0,-5 1 0,10-5 0,-3 1 378,5-3 0,-8 3-378,-24 4 97,-17 16 0,-2 0 1,-5 0-1</inkml:trace>
  <inkml:trace contextRef="#ctx0" brushRef="#br0" timeOffset="30250">12524 14587 24575,'41'0'0,"-2"0"0,-4 0 0,-1 0 0,5 0 0,-6 0 0,-9 0 0,-4 0 0,15 0 0,8 0 0,-14 1 0,3-2 0,3-2 0,2-1 0,4 4 0,-1-2 0,-5-10 0,0 0 0,-4 10 0,-1 0 0,15-14 0,-18 16 0,-11 0 0,-16 0 0</inkml:trace>
  <inkml:trace contextRef="#ctx0" brushRef="#br0" timeOffset="31333">12824 14235 24575,'0'27'0,"0"22"0,0-15 0,0 3 0,0 5 0,0 0 0,0-6 0,0 0 0,0 2 0,0-3 0,0-4 0,0 5 0,0-21 0,0-7 0,0-6 0,0 6 0,0 8 0,0-13 0,0 13 0,0-16 0,0 0 0,0 0 0</inkml:trace>
  <inkml:trace contextRef="#ctx0" brushRef="#br0" timeOffset="32666">13776 14146 24575,'0'44'0,"0"-7"0,0-5 0,0 2 0,0 15 0,0-18 0,0-1 0,0-4 0,0-1 0,0 12 0,0 6 0,0-15 0,0 5 0,0-5 0,16-9 0,-12-3 0,43-16 0,-16 0 0,-5 1 0,1-2 0,7-5 0,-1-4 0,-9-3 0,1-1 0,14-4 0,-2-1 0,-16-4 0,-3 2 0,16 2 0,-26 3 0,-8 16 0</inkml:trace>
  <inkml:trace contextRef="#ctx0" brushRef="#br0" timeOffset="33450">14200 14058 24575,'0'42'0,"0"0"0,0-4 0,0 1 0,0-1 0,0 3 0,0-1-456,0-3 0,0-2 0,0 1 456,0 5 0,0 1 0,0-1 0,0-2 0,0-1 0,0 0 0,0 1 0,0-1 0,0-1 0,0 12 0,0 0 148,0-13 1,0 0-1,0-4-148,0-6 0,0-1 113,0 11 1,0-9-114,0-24 0,0 13 0,0-16 0</inkml:trace>
  <inkml:trace contextRef="#ctx0" brushRef="#br0" timeOffset="34834">14482 14323 24575,'0'-28'0,"0"11"0,0-7 0,0 5 0,0-9 0,8-21 0,-6 18 0,21-4 0,-19 19 0,12 16 0,-16 0 0,0 0 0,0 16 0,0 3 0,0 24 0,0-17 0,0 1 0,0 7 0,0 3 0,-1 10 0,2 2 0,3-16 0,2 0 0,-1 1-156,-3 6 0,-1 1 0,0-1 156,4-6 0,2-1 0,-3 0 0,-3 5 0,-1 0 0,-1-2 0,1 2 0,0-2 0,0 11 0,0-2 0,0-15 0,0-3 0,0 4 0,0-1 0,0 13 0,0-23 468,0-5-468,0-15 0,0 0 0,0 0 0</inkml:trace>
  <inkml:trace contextRef="#ctx0" brushRef="#br0" timeOffset="35869">15082 14393 24575,'28'0'0,"0"0"0,16 0 0,-10 0 0,0 0 0,1 0 0,-17 0 0,6 0 0,-21 0 0,13 0 0,0 0 0,-12 8 0,27-6 0,-19 6 0,6-8 0,-11 0 0,-7 0 0</inkml:trace>
  <inkml:trace contextRef="#ctx0" brushRef="#br0" timeOffset="36886">15011 14781 24575,'43'0'0,"-6"0"0,7 0 0,-25 0 0,12 0 0,-27 0 0,12 0 0,-16 0 0,0 0 0</inkml:trace>
  <inkml:trace contextRef="#ctx0" brushRef="#br0" timeOffset="38512">15822 14111 24575,'0'47'0,"0"-10"0,0-1 0,0-3 0,0 10 0,0-12 0,0-27 0,0 12 0,0-16 0,0-16 0,0 12 0,16-11 0,-12 15 0,27 0 0,-3 0 0,9 0 0,6 15 0,-20-2 0,-3 2 0,2 22 0,7-12 0,-3 1 0,-18 11 0,7-15 0,1-1 0,-8 23 0,-6-7 0,2-11 0,0-1 0,-4-4 0,0 19 0,0-21 0,-8 9 0,-7-4 0,-4 1 0,1-5 0,-3-1 0,-16 7 0,-2 1 0,7-4 0,-1-3 0,-10-5 0,0-3 0,13-2 0,3-2 0,-16 0 0,27-8 0,16 0 0,0-8 0,0 6-820,0-22 1,0 20 0,0-11 0</inkml:trace>
  <inkml:trace contextRef="#ctx0" brushRef="#br0" timeOffset="39578">15770 14076 24575,'19'0'0,"8"1"0,1-2 0,-3-7 0,2 7 0,-3 0 0,-6-7 0,-10 8 0,8 0 0,-13 0 0,29-15 0,-20 11 0,21-28 0,-6 28 0,-7-11 0,-4 15 0,-16 0 0</inkml:trace>
  <inkml:trace contextRef="#ctx0" brushRef="#br0" timeOffset="41186">16581 13899 24575,'0'36'0,"0"7"0,0 2 0,0-15 0,0 1 0,0-4 0,0 1 0,0-2 0,0 0 0,0 18 0,0-25 0,0 5 0,0-22 0,0 6 0,0-8 0,16-8 0,3 6 0,1-6 0,3 8 0,-5 0 0,-6 0 0,19 0 0,-19 0 0,21 0 0,-21 8 0,19 25 0,-19-2 0,-4-1 0,2-1 0,13 8 0,-20-11 0,-2-1 0,15 13 0,-16-3 0,0-17 0,-16 5 0,4-3 0,-10-3 0,-5 1 0,-12 9 0,2-1 0,-2-3 0,13-15 0,3 0 0,1 9 0,1-3 0,-11-14 0,28 0 0,-11 0 0,15-15 0,0 11 0,0-12 0</inkml:trace>
  <inkml:trace contextRef="#ctx0" brushRef="#br0" timeOffset="42217">16546 13899 24575,'35'0'0,"0"0"0,8-7 0,2-11 0,-22-3 0,-1-1 0,4 7 0,-1-2 0,-6-8 0,0 1 0,24 13 0,-24-5 0,13 0 0,-28 12 0,11-11 0,-15 15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9T15:12:39.8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3193 12559 24575,'0'33'0,"0"1"0,7 9 0,2 4 0,-3-7 0,0 3 0,1-1-577,3 0 0,2 0 0,2 0 577,2-2 0,2 1 0,-2-1 0,-3-2 0,-1 0 0,3 0 0,7 3 0,2 0 0,-4 0 0,-10-6 0,-4-1 0,2-1 186,7 2 1,2 0 0,-2-3-187,-5-3 0,-1-3 286,11 9-286,-4-3 0,-16-13 0,0 16 885,0-15-885,15-4 0,-11-16 0,12 0 0,15-16 0,7-6 0,3-7 0,-15 6 0,0-2 0,2-1-343,2 1 1,4-1 0,-1-1 0,-4-1 342,-2-7 0,-3-2 0,-1 3 0,5-4 0,-1 1 0,-6 9 0,1-2 0,-2-2 0,-1-6 0,-2-3 0,2 1 0,0 3 0,0 1 0,1-1 0,-3 3 0,0-2 0,0 1 0,-1 3 0,2 0 0,-1 3 0,-1 4 0,7-15 0,9 9 0,-32 31 0</inkml:trace>
  <inkml:trace contextRef="#ctx0" brushRef="#br0" timeOffset="1954">3687 13811 24575,'-18'36'0,"1"-1"0,-1 8 0,0 0 0,0-6 0,1 1 0,7 5 0,0 0 0,-6-7 0,1-2 0,13-2 0,0-1 0,-13 3 0,-1 1 0,14 3 0,0 2 0,-14 4 0,1 2 0,11-11 0,5 1 0,-2-1 0,-7 10 0,0 0 0,7-11 0,1 0 0,1 0 0,-1 11 0,0 0 0,0-10 0,0 0 0,0 1 0,0 0 0,0-1 0,0 0 0,0 11 0,0-2 0,0-8 0,0-1 0,0-5 0,0-2 0,0 10 0,0-11 0,0-11 0</inkml:trace>
  <inkml:trace contextRef="#ctx0" brushRef="#br0" timeOffset="3467">3546 12241 24575,'15'-21'0,"1"-1"0,12-14 0,5-6 0,0 5 0,0 5 0,3 1-288,-3 0 1,4-5-1,0 2 1,-7 6 287,-8 7 0,-1 2 188,13-6 0,-1-1-188,2-9 191,-15 16-191,11 3 0,-27 16 0,12 16 583,-1 3-583,-13 5 0,0 3 0,14 0 0,0 1 0,-14 7 0,-1 1 0,14 0 0,2-2 0,-7-6 0,-1-1 0,1-1 0,0-1 0,6 18 0,-16-21 0,0 1 0,0-23 0,0 16 0,15-12 0,-11 11 0,12-15 0</inkml:trace>
  <inkml:trace contextRef="#ctx0" brushRef="#br0" timeOffset="4631">5063 14023 24575,'43'0'0,"0"0"0,-9 0 0,1 0 0,2 0 0,4 0 0,1 0 0,0 0-458,0 0 0,0 0 0,0 0 458,-2 0 0,0 1 0,1-2 0,8-3 0,0-1 0,-2-2 0,-13 1 0,-2-1 0,2 1 0,14-1 0,2 1 0,-7-1 223,-12-2 1,-3 2-224,6 6 0,-1 2 228,2-1-228,-15 16 0,-5-12 0,-15 12 0,0-16 0</inkml:trace>
  <inkml:trace contextRef="#ctx0" brushRef="#br0" timeOffset="5507">5310 14887 24575,'34'-5'0,"0"0"0,0 0 0,2 0 0,3 0 0,1 1 0,1-2 0,6-2 0,1-1 0,0 0 0,1 0-656,-6 1 1,0 1-1,0-1 1,0 1 0,-1 1 493,6 1 1,0 1-1,-2 0 1,-4-2 161,-2-5 0,-4-1 0,-2 3 608,12 8 0,-10-1-608,-16-14 641,-4 16-641,-1 0 0,-11 0 0,12 0 0,-16 0 0</inkml:trace>
  <inkml:trace contextRef="#ctx0" brushRef="#br0" timeOffset="7249">7074 13529 24575,'35'16'0,"-7"-3"0,5 4 0,4 4 0,-7-1 0,3 3 0,3 3 0,0 2 0,0 0 0,1 0-469,-4-3 1,0 1 0,0 0 0,1 1 0,1 0 0,0 1 0,1 1 103,-3-3 1,2 2 0,1 1 0,1 1 0,-1-1 0,0 0 0,-1 0 0,-2-1 0,-3-2-60,9 10 0,-3-3 0,-2 0 0,0-1 0,0 1 584,0-1 1,0 1-1,0-1 1,-1-1 0,-4-2-161,4 3 0,-4-3 0,-1 0 541,-2-4 1,0 0 0,-3-1-542,5 12 0,-5-5 0,-7-11 0,-16-5 0,0-15 0</inkml:trace>
  <inkml:trace contextRef="#ctx0" brushRef="#br0" timeOffset="8218">7250 14923 24575,'17'-40'0,"0"1"0,0 0 0,5 4 0,4 1 0,1-2 0,0-4 0,-6 3 0,-1-2 0,0-3 0,1-1 0,2-2 0,1 0-365,-1 6 1,2-2 0,1 0 0,1-2 0,1 0 0,0 0 0,-2-1 0,-1 0 0,-2 0-1,-2 1 1,-2 0 0,-2-1 0,0 0 0,0 0 0,-1 0 0,1 0 0,0 1 0,1 0-1,1 1 1,2-1 0,0 1 0,1 0 0,-1 0 0,0 0 0,-2 1 0,-2 1 0,-1 0 363,-3-5 0,-1 0 1,-3 0-1,0 1 0,-1 2 1,1 3-1,1 5 1,8-10 0,0 8 0,-3-2 630,-7-7 1,-5-2 0,6 10-631,7 15 0,-1 4 0,-11-17 0,12 19 0,-16 16 0</inkml:trace>
  <inkml:trace contextRef="#ctx0" brushRef="#br0" timeOffset="10117">9084 13670 24575,'16'35'0,"0"-10"0,3 1 0,0 1 0,2 1 0,4 7 0,0 1 0,-6-2 0,-2 2 0,0 8 0,1-1 0,7-6 0,1 0 0,-6 6 0,-1 0 0,8-3 0,-3-1 0,-13-10 0,-2-1 0,8 3 0,-3-4 0,-10-7 0,12-4 0,-16-16 0,0-16 0,0-10 0,0-7 0,0-11 0,0-4-342,0 6 0,0-4 0,0 1 342,0-2 0,0 0 0,0 0 0,0-1 0,0 0 0,0 3 0,-1 6 0,0 2 0,3 3 0,5-3 0,1 3 0,-4-13 0,12 43 0,0-11 0,3 46 0,5-6 0,3 5 0,-8 2 0,-2 5 0,2 0 49,4-1 1,2 0-1,-2 1-49,-4 4 0,-1 1 0,0-3 0,-1-7 0,0-3 0,-1 0 0,3 7 0,-2-1 0,-8-6 0,1-7 0,22-18 0,-28-40 0,1 6 0,1-7 0,-2-2-521,-2-7 1,-3-2 0,0-3 520,1 8 0,0-1 0,0-1 0,0 1 0,0 3 0,0 0 0,0 1 0,0 1 0,0-4 0,0 1 0,0 2 269,0 3 0,0 2 0,0 5-269,0-9 0,0 7 0,0 32 0</inkml:trace>
  <inkml:trace contextRef="#ctx0" brushRef="#br0" timeOffset="11266">10654 13423 24575,'36'0'0,"-12"0"0,2 0 0,8 0 0,3 0 0,-3 0 0,1 0 0,2 0-291,2 0 1,0 0 0,0 0 290,-2 0 0,0 0 0,-3 0 143,7 0 0,-3 0-143,-12 0 0,-1 0 72,1 0 1,-1 0-73,-2 0 0,24 0 0,-43 0 110,12 0 0,-16 0 0,0 0 0</inkml:trace>
  <inkml:trace contextRef="#ctx0" brushRef="#br0" timeOffset="11967">10760 14464 24575,'47'-10'0,"0"0"0,0-1 0,0 1 0,0 0 0,0 4 0,0 2 0,0 0 0,0 0 0,-2-2 0,-2-2 0,-1-3 0,-1 0 0,0 1 0,0 3-580,1 4 1,0 3 0,0 0 0,-2 1-1,-2-3 580,8-3 0,-4-1 0,-1 2 0,-4 3 0,-1 1 0,-3 1 458,4-1 1,-7 0-459,-11 0 0,-3 0 0,-16 0 0</inkml:trace>
  <inkml:trace contextRef="#ctx0" brushRef="#br0" timeOffset="13802">5451 16545 24575,'25'0'0,"1"0"0,5 0 0,4 0 0,1 0 0,-2 0 0,1 0 0,1 0-455,2 0 0,1 0 0,1 0 0,-2 0 455,3 0 0,-3 0 0,1 0 0,2 0 0,0 0 0,-2 0 294,8 0 0,-3 0-294,-7 0 0,-4 0 301,2 0-301,-3 0 0,-28 0 0,11 0 0,-15 0 0,0 0 0</inkml:trace>
  <inkml:trace contextRef="#ctx0" brushRef="#br0" timeOffset="14683">5415 17216 24575,'34'-6'0,"0"1"0,0 0 0,7-2 0,1 1 0,1-1 0,-6 3 0,2-1 0,0 1 0,-1-2-468,5-5 1,-2-1 0,2 3 467,5 7 0,1 4 0,-5-6 0,-4-11 0,-1-1 152,-5 13 0,1 4 0,-2-3-152,-5-6 0,-2 0 116,1 8 0,-3 0-116,-4 0 0,-4 0 0,-16 0 0,0 0 0</inkml:trace>
  <inkml:trace contextRef="#ctx0" brushRef="#br0" timeOffset="17100">7462 15469 24575,'-34'0'0,"1"0"0,-3 0 0,-3 0 0,6 0 0,-3 0 0,0 0 0,0 0 0,1 0 0,0 0 0,-1 0 0,1 0 0,0 0 0,-15 0 0,2 0 0,10 0 0,3 0 0,-8 0 0,12 16 0,27-12 0,-12 12 0,16-16 0,0 15 0,0-11 0,0 12 0,0-16 0,0 16 0,0-13 0,0 29 0,0 3 0,0-9 0,0 3 0,0 2 0,0 3 0,0 3 0,3 2 0,2 4 0,0 2 0,-2 0-641,-2-4 0,0 0 0,-2 2 0,2 0 0,1 1 641,2-1 0,1 0 0,1 2 0,0 0 0,-1-1 0,0 1 0,-1-2 0,0 0 0,-1 0 0,0 0 0,0-1 0,0-2 0,1 1 0,0-1 0,0-2 0,0 2 0,0 1 0,-2 2 0,1 1 0,-1 2 0,0 0 0,1-1 0,0-2 0,2 1 0,0-2 0,0 0 0,0 1 0,-1 1 0,-2 1 0,-2 2 0,0 1 0,0 0 0,1-1 0,2-1 0,3 3 0,3 0 0,0-1 0,0-1 0,-3-1-343,-4 5 0,-2-2 1,-1 0-1,4-2 343,3-6 0,4 0 0,-1-2 0,-3-3 0,-4 11 0,0-4 0,6-7 0,0-6 0,-8-10 0,0 11 2950,0-27-2950,0 21 0,0 5 1626,0-4-1626,0 9 0,0 4 0,0-11 0,0-1 0,0 1 0,0-1 0,-2 0 0,4-3 0,13-5 0,-11-3 0,28-16 0,3 0 0,-2 0 0,4 0 0,6 0 0,5 0-372,-12 0 0,3 0 0,1 0 1,-2 0 371,2 0 0,-2 0 0,1 0 0,7 0 0,2 0 0,-5 0 0,4 0 0,-7 0 0,-1 0 0,8 0 0,-43 0 0,11 0 0,-15 0 0,0 0 0</inkml:trace>
  <inkml:trace contextRef="#ctx0" brushRef="#br0" timeOffset="24535">8291 16034 24575,'0'-20'0,"0"4"0,0 1 0,0 11 0,0-12 0,0 1 0,0 11 0,0-12 0,15 0 0,-11 12 0,12-11 0,0-1 0,-13-4 0,13-15 0,-16 0 0,0 15 0,0 5 0,0 15 0,16 0 0,-12 0 0,11 0 0,-15 0 0,0 15 0,16 5 0,-13 4 0,-2 3 0,7 0 0,0 1 0,-7-1 0,-2 1 0,1-1 0,0-4 0,0-3 0,0 11 0,0-27 0,0 28 0,0-28 0,0 11 0,0 1 0,0-12 0,0 27 0,0-27 0,0 12 0,0-16 0,0 16 0,0-13 0,0 13 0,0-16 0,0 16 0,0-12 0,-16 27 0,12-27 0,-12 27 0,1-27 0,11 28 0,-12-28 0,16 27 0,0 12 0,-16-2 0,15-10 0,-1-3 0,-14-8 0,16 11 0,0-27 0,0 12 0,0-16 0</inkml:trace>
  <inkml:trace contextRef="#ctx0" brushRef="#br0" timeOffset="25065">8961 16281 24575,'0'0'0</inkml:trace>
  <inkml:trace contextRef="#ctx0" brushRef="#br0" timeOffset="25875">8785 16581 24575,'0'0'0</inkml:trace>
  <inkml:trace contextRef="#ctx0" brushRef="#br0" timeOffset="27539">9331 15752 24575,'-9'27'0,"-1"0"0,-6 8 0,0-3 0,-3 7 0,9-13 0,0-1 0,-6 10 0,1-15 0,11 11 0,-12-27 0,16 12 0,0-16 0,16 0 0,3-16 0,17-3 0,-1-17 0,0 1 0,-15 16 0,11-13 0,-11 28 0,15-11 0,0 15 0,1 0 0,-1 15 0,0 21 0,-16-18 0,-2 3 0,-7 4 0,-1 1 0,7 9 0,-27-2 0,-10 1 0,3-13 0,-3 1 0,0 5 0,-3 4 0,-1-7 0,-11-11 0,1-2 0,8 12 0,-1 1 0,-5-13 0,0-3 0,-7 12 0,15-11 0,-1-2 0,-9-7 0,16 0 0,3 0 0,16 0 0</inkml:trace>
  <inkml:trace contextRef="#ctx0" brushRef="#br0" timeOffset="28416">9296 15681 24575,'27'-8'0,"1"0"0,6 8 0,-1-4 0,-14-11 0,1-1 0,14 15 0,-2-2 0,-8-28 0,23 27 0,-27-12 0,15 0 0,-10 7 0,1-1 0,13-10 0,-13 3 0,-1 3 0,-5 10 0,11-12 0,-27 16 0,11 0 0,-15 0 0,0 0 0</inkml:trace>
  <inkml:trace contextRef="#ctx0" brushRef="#br0" timeOffset="29234">10037 16104 24575,'44'0'0,"-1"0"0,1 0 0,5 1 0,1-1 0,0-1 0,-10-2 0,1-1 0,0-1 0,-2 2 0,5 1 0,-1 2 0,-1-2 0,-1-3 0,0-2 0,-5 3 0,-7 3 0,-3 2 0,9-1 0,-19 0 0,-16 0 0</inkml:trace>
  <inkml:trace contextRef="#ctx0" brushRef="#br0" timeOffset="30081">10478 15857 24575,'0'43'0,"0"1"0,0 0 0,0 2 0,0-12 0,0 1 0,0 2-520,0 3 0,0 0 1,0 1 519,0-1 0,0 0 0,0-2 0,0 9 0,0-2 253,0 4 0,0-8-253,0-18 258,0 25-258,0-45 0,0 13 0,0-16 0</inkml:trace>
  <inkml:trace contextRef="#ctx0" brushRef="#br0" timeOffset="30618">10760 16175 24575,'0'0'0</inkml:trace>
  <inkml:trace contextRef="#ctx0" brushRef="#br0" timeOffset="32118">11166 15787 24575,'0'-35'0,"0"2"0,0-1 0,0 5 0,0-1 0,0-5 0,0 0 0,0 7 0,0 5 0,0 3 0,0 4 0,0 1 0,0 11 0,15-28 0,-11 28 0,28-11 0,3 46 0,4-7 0,-12 0 0,-3 3 0,-4 8 0,-5-16 0,1 13 0,-12-28 0,12 11 0,-16 32 0,0-19 0,0 3 0,0 7 0,0 4 0,0 0-169,0-5 1,0-1 0,0 1 168,0 4 0,0 0 0,0-2 0,0-1 0,0-1 0,0 7 0,0-6 0,0-15 0,0 24 0,0-43 0,0 12 0,0 0 505,0-12-505,0 27 0,0-27 0,0 12 0</inkml:trace>
  <inkml:trace contextRef="#ctx0" brushRef="#br0" timeOffset="32649">11377 16069 24575,'0'0'0</inkml:trace>
  <inkml:trace contextRef="#ctx0" brushRef="#br0" timeOffset="33634">11130 16104 24575,'26'0'0,"-1"0"0,2 1 0,1-2 0,15-6 0,1-1 0,-15 6 0,0 0 0,15-7 0,-5 2 0,-16 7 0,24-16 0,-43 12 0,12-11 0,-16 15 0,0 0 0</inkml:trace>
  <inkml:trace contextRef="#ctx0" brushRef="#br0" timeOffset="34464">11660 16475 24575,'0'0'0</inkml:trace>
  <inkml:trace contextRef="#ctx0" brushRef="#br0" timeOffset="36300">12048 15540 24575,'0'25'0,"0"1"0,-12 10 0,-7 6 0,3-3 0,2 5 0,0-1 0,-2-4 0,-3 3 0,3-6 0,8-7 0,1-7 0,-9-2 0,12 11 0,-12-27 0,16 12 0,16-16 0,4-16 0,-1 12 0,13-12 0,-13 1 0,16 11 0,1-12 0,-1 16 0,0 0 0,8 16 0,-5-12 0,-11 27 0,-11-11 0,-16-1 0,0 13 0,0-28 0,0 27 0,-16-11 0,3 4 0,-1 3 0,-3-7 0,-4-1 0,-8-1 0,0-1 0,9-1 0,0-1 0,-14-4 0,2-2 0,8 11 0,-23-5 0,43-15 0,-11 0 0</inkml:trace>
  <inkml:trace contextRef="#ctx0" brushRef="#br0" timeOffset="37216">12048 15610 24575,'35'-15'0,"-6"5"0,1 0 0,11-9 0,-10 1 0,-3 4 0,-9 10 0,13-11 0,-28 15 0,11 0 0,-15 0 0,16 0 0,-12 0 0,12 0 0</inkml:trace>
  <inkml:trace contextRef="#ctx0" brushRef="#br0" timeOffset="38101">12771 15822 24575,'43'0'0,"0"0"0,2 0 0,0 0 0,1 0 0,-2 0 0,-7 0 0,-3 0 0,-8 0 0,-1 0 0,18 0 0,-21 0 0,1 0 0,-23 0 0,0 0 0,0 0 0</inkml:trace>
  <inkml:trace contextRef="#ctx0" brushRef="#br0" timeOffset="39364">13388 15275 24575,'0'30'0,"0"-1"0,0 6 0,0 3 0,0 9 0,0 4 0,1-16 0,0 1 0,-3-2 0,-4 12 0,-3-1 0,-1-2 0,0 0 0,1-7 0,-2-2 0,-4 2 0,-1-1 0,6 0 0,0 0 0,0 1 0,1-1 0,0-7 0,2-1 0,6 0 0,2-3 0,-1-5 0,0-3 0,31-16 0,9 0 0,-13-7 0,1-2 0,-3 8 0,1-1 0,-1-13 0,0-2 0,3 7 0,-1 1 0,1-1 0,-1 0 0,7-7 0,-1 3 0,6 10 0,-12-3 0,-3-2 0,-4-7 0,11 12 0,-27-11 0,12 15 0,-16 0 0</inkml:trace>
  <inkml:trace contextRef="#ctx0" brushRef="#br0" timeOffset="40216">13812 15399 24575,'0'38'0,"0"0"0,0 0 0,0 1 0,0 5 0,0-1 0,0 3 0,0-1 0,0 4 0,0 0 0,0-4-408,0 0 1,0-3-1,0 0 408,0 0 0,0-2 0,0 0 0,0-5 0,0-2 0,0 1 0,0 15 0,0 0 157,0-3 1,0 0-158,0 2 0,0-2 111,0-18 1,0-1-112,0-1 0,0-1 0,0 10 0,0 0 154,0-15 1,0-4 0,0-16 0</inkml:trace>
  <inkml:trace contextRef="#ctx0" brushRef="#br0" timeOffset="68604">14500 15716 24575,'33'0'0,"0"0"0,4-6 0,1-3 0,6-1 0,2 0 0,-2 0 0,-2 0 0,-6 1 0,-1 3 0,-7 5 0,-2 2 0,2-1 0,-5 0 0,-3 0 0,-4 0 0,-16 0 0,0 0 0,0 0 0</inkml:trace>
  <inkml:trace contextRef="#ctx0" brushRef="#br0" timeOffset="69551">14429 16140 24575,'25'0'0,"1"0"0,16 0 0,2 0 0,-13 0 0,1 0 0,18 0 0,-2 0 0,-9 0 0,-4 0 0,-3 0 0,-28 0 0,27 0 0,-27 0 0,27 0 0,-27-16 0,12 12 0,-16-12 0</inkml:trace>
  <inkml:trace contextRef="#ctx0" brushRef="#br0" timeOffset="70884">15434 15434 24575,'0'43'0,"0"0"0,0-4 0,0 2 0,0 1 0,1 0 0,-1 1 0,-1 1 0,-3 4 0,-2 0 0,1-3 0,3 2 0,0-4 0,-7-7 0,2-5 0,7 4 0,0 1 0,0-32 0,0 7 0,0-42 0,16 27 0,19-27 0,-9 27 0,3 4 0,-2-10 0,1 4 0,7 17 0,-4 9 0,-7 20 0,-5-6 0,-7 2 0,-18-8 0,-3-1 0,8 0 0,-2-3 0,-29-4 0,13 11 0,-17-27 0,17 35 0,-12-33 0,27 17 0,-12-7 0,16-12 0,0 12 0</inkml:trace>
  <inkml:trace contextRef="#ctx0" brushRef="#br0" timeOffset="71884">15470 15311 24575,'35'0'0,"0"0"0,0 0 0,-15 0 0,-4 0 0,-1 0 0,-11 0 0,12 0 0,0 0 0,3 0 0,1 0 0,-4 0 0,-16 0 0,0 0 0</inkml:trace>
  <inkml:trace contextRef="#ctx0" brushRef="#br0" timeOffset="83532">9225 17004 24575,'-19'35'0,"-12"0"0,27-15 0,-12 11 0,16-27 0,-16 12 0,12-16 0,-11 16 0,15-12 0,15 11 0,-11-15 0,28 0 0,-13 0 0,16 0 0,1 0 0,-1 0 0,-15 0 0,-5 0 0,1 0 0,19 0 0,4 0 0,-3 16 0,-5-12 0,-27 12 0,12-16 0,-16 15 0,0-11 0,0 12 0,-16 0 0,12 3 0,-10 6 0,-3 1 0,-3 13 0,-4-8 0,-3-3 0,-12-6 0,21-1 0,1-3 0,-15-14 0,13 27 0,-1-27 0,-11 12 0,-4-16 0,11 0 0,-23 0 0,43 0 0,-12 0 0,16 0 0</inkml:trace>
  <inkml:trace contextRef="#ctx0" brushRef="#br0" timeOffset="84650">9155 16863 24575,'25'0'0,"1"0"0,13 0 0,-13 0 0,-1 0 0,10 0 0,1 0 0,-17 0 0,13 0 0,-29 0 0,13 0 0,0 0 0,-12 0 0,27 0 0,-27 0 0,27 0 0,-27 0 0,12 0 0,-16 0 0</inkml:trace>
  <inkml:trace contextRef="#ctx0" brushRef="#br0" timeOffset="86188">10125 16792 24575,'-8'28'0,"0"-1"0,-5 6 0,-1 1 0,4-6 0,-2-1 0,-8 0 0,1 0 0,17 0 0,0-3 0,-29 12 0,11-1 0,1-15 0,3 11 0,16-27 0,0 12 0,0-16 0,0 0 0,16-16 0,11 6 0,5 0 0,-3-7 0,2-1 0,16 7 0,0 2 0,-18 1 0,-3 1 0,0 6 0,-1 2 0,1-2 0,-1 2 0,14 14 0,-12-6 0,-3 2 0,-4 24 0,11 1 0,-27-17 0,12 13 0,-16-29 0,0 29 0,-16-13 0,-3 17 0,-17-17 0,12-3 0,-3 0 0,1-2 0,-3-1 0,-6-3 0,0 2 0,8 8 0,-1-1 0,-10-16 0,2-2 0,-6 14 0,12-13 0,2-4 0,8 2 0,-11 0 0,27 0 0,-12 0 0,16 0 0</inkml:trace>
  <inkml:trace contextRef="#ctx0" brushRef="#br0" timeOffset="87718">10160 16828 24575,'43'0'0,"1"0"0,0 0 0,2 0 0,-10 0 0,0 0 0,-2 0 0,-4 0 0,-2 0 0,8 0 0,-9 0 0,-23 0 0,12 0 0,-16 0 0,0 0 0</inkml:trace>
  <inkml:trace contextRef="#ctx0" brushRef="#br0" timeOffset="88469">9649 17586 24575,'0'0'0</inkml:trace>
  <inkml:trace contextRef="#ctx0" brushRef="#br0" timeOffset="90284">9755 18009 24575,'-8'-35'0,"0"0"0,4-4 0,-2 6 0,-4 3 0,-5 6 0,-5-11 0,0 4 0,-11 27 0,12-12 0,-17 16 0,17 0 0,-28 0 0,23 16 0,-10-8 0,1 3 0,10 25 0,-1-26 0,1-1 0,3 23 0,1-13 0,3 16 0,15-10 0,2 1 0,-2 1 0,2 1 0,5 8 0,4-1 0,-2-7 0,3-1 0,13 0 0,3-3 0,-8-5 0,1-3 0,6-5 0,-1-2 0,11 6 0,-1-15 0,-15-15 0,5-23 0,-3-7 0,-18 13 0,-1-2 0,8-1 0,1-1 0,-3 5 0,-9-5 0,0 21 0,0 46 0,0-7 0,0 8 0,0 2 0,0 5 0,0-6 0,0 1 0,1-6 0,-2-1 0,-7 0 0,0 1 0,6 5 0,0 0 0,-6-5 0,1-1 0,6 1 0,2-1 0,-1 3 0,0-1 0,0 8 0,0 6 0,-16-23 0,-4-4 0,-15-16 0,0 0 0,-1 0 0,1 0 0,16 0 0,3 0 0</inkml:trace>
  <inkml:trace contextRef="#ctx0" brushRef="#br0" timeOffset="91770">9825 18838 24575,'0'-19'0,"0"-28"0,0 23 0,0-1 0,0-1 0,0-9 0,0 15 0,0 5 0,32 15 0,7 15 0,-12 3 0,1 0 0,-2-7 0,-1 1 0,-4 13 0,1-3 0,15-18 0,-14 14 0,-3-5 0,0-24 0,-5 22 0,-15-26 0,0 15 0,-15 31 0,6-5 0,-2 3 0,-9 12 0,-3 8 0,9-10 0,1 6 0,7-24 0</inkml:trace>
  <inkml:trace contextRef="#ctx0" brushRef="#br0" timeOffset="93076">9896 18979 24575,'35'0'0,"9"0"0,2 0 0,3 0 0,-3 0 0,-2 0 0,-8 0 0,-17 0 0,-3 0 0,-16 0 0,0 0 0,16 0 0,-13 0 0,13 0 0,-16 0 0,0 0 0,0 0 0</inkml:trace>
  <inkml:trace contextRef="#ctx0" brushRef="#br0" timeOffset="95432">15505 15099 24575,'35'0'0,"0"0"0,1 0 0,-4 0 0,2 0 0,-5-1 0,1 2 0,13 6 0,0 2 0,-14-9 0,-3 3 0,1 13 0,-3 0 0,12-12 0,-17 11 0,-3-15 0,-32 16 0,12 19 0,-11-16 0,-1 2 0,4 21 0,4 6 0,-2-4 0,1 4-619,3-2 1,1 5 0,0 1 618,1-9 0,-1 1 0,1 1 0,1-1 0,2 1 0,0 0 0,1 0 0,-2 1 0,-1 1 0,-1 0 0,0 2 0,0 0-581,0-7 1,1 0 0,-1 2 0,1-1 0,1 1 580,1 2 0,0 1 0,1-1 0,-1 1 0,0 0 0,-1 2 0,-1 0 0,-1 0 0,1-1 0,-1 0 0,1-1 0,0-1 0,-1 0 0,1-1 0,1-1-318,0 5 1,2 0 0,0-1 0,-2-2 317,-2-7 0,0-2 0,-1 1 0,2 1 0,2 7 0,1 1 0,1 1 0,-1-3 0,0 3 0,0-2 0,0 1 0,0-4 0,0 1 0,0 0 0,0-3 0,0 2 0,0-2 0,0 1 0,0-4 0,0 2 0,0 0 0,0-5 0,0 7 0,0-2 720,0 12 0,0-6-720,0-11 2932,0-15-2932,-16-4 826,-6-15 1,-6-2-827,-8 8 0,-3 1 0,-5-6 0,-2 0 0,12 8 0,0 2 0,0-2 0,-15-9 0,0 2 0,18 8 0,0 5 0,1-4 0,-10-9 0,1 0 0,4 9 0,4-1 0,7-11 0,-23 16 0,43-12 0,-11 11 0,15-15 0,0 0 0</inkml:trace>
  <inkml:trace contextRef="#ctx0" brushRef="#br0" timeOffset="111834">17939 16210 24575,'33'-8'0,"1"0"0,2 7 0,2-1 0,1-7 0,3-3 0,-1 1 0,6 1 0,0 1 0,-12 2 0,0 1 0,-3-1 0,-3-2 0,-3 2 0,9 7 0,-19 0 0,-16 0 0,0 0 0,0 0 0</inkml:trace>
  <inkml:trace contextRef="#ctx0" brushRef="#br0" timeOffset="113149">17974 16281 24575,'0'25'0,"0"1"0,0 19 0,0 4 0,0-2 0,0 2-572,0-7 0,0 2 0,0-1 572,0-2 0,-1 0 0,2-1 0,3-4 0,2 0 0,0 1 0,-1 8 0,1 1 0,3 1 0,2-12 0,3 1 0,0-1 0,-2 0 0,-4 3 0,-1-1 0,1 1 0,7 11 0,2 0 0,-2-6 277,-4-11 1,-2-3-278,0 19 0,1-6 284,6-18-284,-16 23 0,16-27 0,-12 15 877,11-16-877,-15-3 0,0-16 0,0 0 0,16-16 0,14 0 0,7-3 0,-7-1 0,2 1 0,3 6 0,4 2 0,-3 0 0,2-7 0,-3 4 0,-3 12 0,-2 0 0,6-13 0,-21 15 0,-15 0 0,0 0 0</inkml:trace>
  <inkml:trace contextRef="#ctx0" brushRef="#br0" timeOffset="114100">18045 17074 24575,'33'0'0,"1"0"0,2-14 0,2-3 0,-4 9 0,3 2 0,-2-3 0,-4-7 0,-1-4 0,-1 5 0,8 4 0,-3 2 0,1-7 0,-19 16 0,-16 0 0,0 0 0,0 0 0</inkml:trace>
  <inkml:trace contextRef="#ctx0" brushRef="#br0" timeOffset="115516">19086 16104 24575,'0'36'0,"0"2"0,0 6 0,0-7 0,0 2 0,0 2-761,0-2 1,0 2 0,0 1 0,0-1 760,-1 1 0,1 1 0,-1-1 0,3 0 0,0-2 0,1 0 0,1-1 0,2-1-117,4 4 0,2-1 0,2 1 117,2 4 0,3 1 0,0-3 0,-1-11 0,1-3 0,-1 1 263,0 5 1,-2 0 0,1-6-264,1-9 0,0-3 0,0 7 0,-1-3 0,2-2 1496,13 0-1496,-13 19 1105,17-33-1105,-1 17 0,-15-23 0,19 0 0,-33 0 0,17 0 0</inkml:trace>
  <inkml:trace contextRef="#ctx0" brushRef="#br0" timeOffset="116992">19438 16439 24575,'0'42'0,"7"-10"0,2 8 0,-4 0 0,-2 7 0,1 2 0,4-1-656,1-8 1,2-1-1,2 0 1,0 1 0,-1-2 439,2 8 1,-1 0 0,1-1 0,2-1 215,2-2 0,1-1 0,1-2 0,2-5 425,1-5 1,1-5 0,-1-2-426,5 8 0,-1-13 337,0-27 1,-3-11-338,-5-4 0,-3-5 0,-3-2 0,-1-4 0,-1-2-408,1-7 1,-1-3 0,1 0 407,0 0 0,1-1 0,-3 1 0,-2 0 0,-2 1 0,0 1 644,0 3 0,0 2 1,-3 3-645,-2 0 0,-2 2 0,3-1 0,-4 7 0,-13 10 0,11 20 0,-5 20 0,2 11 0,5 1 0,3 3 0,0 4 0,-1 2 0,0 2 0,0 3 0,0 1-330,0-6 0,0 2 0,-1 0 0,1 1 0,1 0 330,1 3 0,0 1 0,1 0 0,1 0 0,1 0 0,0 1 0,2 0 0,0 1 0,1-1 0,0-1 0,2 1 0,1-1 0,0 0 0,1-1 0,-1 0 0,0-3 0,0 0 0,0-1 0,0-1 0,0 1-385,0-1 1,-1-1-1,1 1 1,-1-1-1,-1 1 385,-1-2 0,0 1 0,-1 0 0,-1-2 0,0 0-184,0 0 0,-1-1 0,-1-2 0,1 2 184,1 12 0,0 0 0,-3-5 0,-1-8 0,-4-4 0,-4-6 0,-3-3 2549,-11 11-2549,-15-15 2258,0-4-2258,-1-16 977,1 0-977,0-32 0,24 7 0,2-5 0,-2-1 0,0-4 0,2-4-549,5 1 1,4-4-1,0-3 1,1 1-1,-2 1 549,-3-5 0,-1 1 0,1-1 0,1-3 0,4 6 0,0-3 0,2-1 0,1 0 0,-1 2 0,1 3 0,0-5 0,-1 4 0,2 1 0,2-3 0,2 8 0,0-2 0,2-1 0,2 0 0,-1 1 0,1 3 0,4-6 0,2 2 0,0 1 0,1-2-381,-3 1 1,2-2 0,-1-1 0,0 2 0,0 1 380,1-1 0,-1 2 0,0 1 0,-3 4 0,-1 2 0,-2 3 0,-2 1 0,-3-1 0,1 0 0</inkml:trace>
  <inkml:trace contextRef="#ctx0" brushRef="#br0" timeOffset="118250">19597 16210 24575,'8'-25'0,"0"-1"0,1-8 0,1-2 0,7-9 0,2-1 0,-2 1 0,1 0 0,-1 9 0,1 2 0,0-2 0,0 5 0,1 8 0,-3-9 0,-16 32 0,0 0 0,15 0 0,-11 16 0,28 4 0,-29 3 0,-2 4 0,13 0 0,3 1 0,-7 15 0,0 1 0,7-15 0,1 0 0,-7 13 0,-2-1 0,6-2 0,-6-6 0,-2 1 0,-3 5 0,11-4 0,-15-19 0</inkml:trace>
  <inkml:trace contextRef="#ctx0" brushRef="#br0" timeOffset="119649">20303 16034 24575,'0'25'0,"0"1"0,6 1 0,3 1 0,0 6 0,2 2 0,6-2 0,1 3 0,-5-2 0,-1 3 0,-1-2 0,-1 5 0,-1-1 0,-2-4 0,-2 2 0,-1-2 0,-3 0 0,-2-2 0,1-6 0,0-1 0,0 6 0,0 1 0,0-7 0,0 1 0,1 6 0,-2 2 0,-6 7 0,-2 0 0,0-5 0,-1-1 0,1 6 0,-2 0 0,-6-6 0,3-3 0,10 5 0,-12 8 0,16-43 0,0 11 0,0-15 0</inkml:trace>
  <inkml:trace contextRef="#ctx0" brushRef="#br0" timeOffset="120466">20885 16757 24575,'25'0'0,"1"0"0,5 0 0,4 0 0,1 0 0,1 0 0,0 0 0,2 0 0,7 0 0,2 0 0,-1 0 0,1 0 0,0 0 0,-6 0 0,-10 0 0,-2 0 0,33 0 0,-63 0 0,0 0 0</inkml:trace>
  <inkml:trace contextRef="#ctx0" brushRef="#br0" timeOffset="121239">20920 17286 24575,'46'-5'0,"0"0"0,-1-1 0,-5 2 0,0-1 0,1 0 0,-1 0 0,-2 0 0,-1 1 0,0-1 0,0-1 0,11-4 0,0-3 0,-7 5 0,-12 6 0,-3 0 0,21-14 0,-43 16 0,12 0 0,-16 0 0</inkml:trace>
  <inkml:trace contextRef="#ctx0" brushRef="#br0" timeOffset="123565">22278 14887 24575,'-22'38'0,"0"0"0,0 0 0,7-5 0,2 0 0,-3 3 0,-3 3 0,-3 4 0,0 0 0,3-4 0,5 0 0,3-3 0,-3-3 0,-12 8 0,1-3 0,15-11 0,0-3 0,-21-5 0,27-3 0,4-32 0,20-3 0,15-1 0,-10 3 0,1 3 0,1 11 0,1 2 0,-1-7 0,1 0 0,6 7 0,-2 2 0,8-1 0,-15-1 0,1 2 0,9 15 0,0 19 0,-24-9 0,-2 3 0,0-3 0,-3 3 0,-4 12 0,-4 0 0,3-12 0,-2 1 0,-5 13 0,-3 0 0,0-6 0,-2-3 0,-5-5 0,-3-3 0,-16 9 0,10-17 0,-1-5 0,-1-11 0,-1 0 0,-7 14 0,-1-1 0,1-12 0,0-2 0,-1 7 0,1 0 0,-1-7 0,1-2 0,-4 1 0,-8 0 0,43 0 0,-11 0 0</inkml:trace>
  <inkml:trace contextRef="#ctx0" brushRef="#br0" timeOffset="124916">22137 14958 24575,'26'0'0,"-1"0"0,3-7 0,-1-2 0,0 0 0,1-1 0,6-7 0,-2-2 0,-11 2 0,-2-1 0,7 0 0,-1 1 0,-6-3 0,-3 4 0,-16 16 0,0 0 0</inkml:trace>
  <inkml:trace contextRef="#ctx0" brushRef="#br0" timeOffset="125666">22490 15399 24575,'35'0'0,"0"0"0,1 0 0,-1 0 0,5 0 0,-2 0 0,-9 0 0,-1 0 0,4 0 0,-5 0 0,-7 0 0,11 0 0,-27-16 0,12 12 0,-1-12 0,-11 16 0,12 0 0</inkml:trace>
  <inkml:trace contextRef="#ctx0" brushRef="#br0" timeOffset="126600">22596 15275 24575,'0'38'0,"0"-1"0,0-7 0,0 1 0,0 16 0,0 0 0,0-18 0,0-4 0,0 11 0,0-5 0,0-27 0,0 12 0</inkml:trace>
  <inkml:trace contextRef="#ctx0" brushRef="#br0" timeOffset="127850">23213 15064 24575,'-8'33'0,"0"0"0,6 3 0,1 3 0,-4-3 0,-2 3 0,3-1 0,3 9 0,2-1 0,-1-5 0,0-4 0,0-2 0,0-19 0,0-16 0,0-16 0,16 12 0,3-27 0,16 27 0,-15-12 0,11 16 0,5 0 0,3 0 0,-4 21 0,-4 5 0,-7 2 0,-6 12 0,-5 2 0,-13-3 0,0-5 0,0-1 0,0 6 0,-6-13 0,-3-1 0,-11 10 0,-4-16 0,-3-2 0,-12 2 0,-1-2 0,-2-2 0,12-13 0,1 0 0,-7 6 0,1-1 0,8-6 0,3-2 0,5 1 0,3 0 0,16 0 0</inkml:trace>
  <inkml:trace contextRef="#ctx0" brushRef="#br0" timeOffset="129051">23178 15028 24575,'29'0'0,"1"0"0,11-7 0,-4-1 0,-13 4 0,11-12 0,-19 0 0,-1 12 0,-11-11 0,12 15 0,-16 0 0</inkml:trace>
  <inkml:trace contextRef="#ctx0" brushRef="#br0" timeOffset="130385">23866 14923 24575,'0'25'0,"0"0"0,-8 3 0,0-1 0,6 0 0,0 1 0,-6 6 0,0-1 0,8 6 0,-11-12 0,-1-3 0,6-4 0,-17-5 0,23 1 0,0-12 0,23-4 0,-17-4 0,17-27 0,-7 27 0,19-12 0,5 16 0,-15 0 0,1 0 0,9 0 0,0 16 0,-15 3 0,-2 23 0,-5 6 0,-10-15 0,-2-1 0,9 16 0,-4-2 0,-13-19 0,-2-3 0,8 2 0,-2-1 0,-12-5 0,-1-1 0,7 7 0,-2-1 0,-13-5 0,-3-4 0,-12 3 0,6-9 0,-1-4 0,-13-6 0,12 0 0,2 0 0,1 0 0,1 0 0,31 0 0,0 0 0</inkml:trace>
  <inkml:trace contextRef="#ctx0" brushRef="#br0" timeOffset="131871">23778 14817 24575,'38'-8'0,"0"0"0,-12 6 0,-1 0 0,9-6 0,-1 0 0,2 8 0,0 0 0,0 0 0,-15 0 0,-4 0 0,-16 0 0,15-15 0,-11 11 0,12-12 0,-16 16 0,16 0 0,-12 0 0,11 0 0</inkml:trace>
  <inkml:trace contextRef="#ctx0" brushRef="#br0" timeOffset="134034">24183 15434 24575,'36'0'0,"-1"-16"0,-10 15 0,1-2 0,-6-12 0,-1-1 0,16 12 0,-3-12 0,-28 16 0,11 0 0,-15 0 0</inkml:trace>
  <inkml:trace contextRef="#ctx0" brushRef="#br0" timeOffset="134992">24219 15275 24575,'0'38'0,"0"-1"0,7-7 0,1 1 0,-6 9 0,0-2 0,14-3 0,-16-3 0,0-29 0,0 13 0,0-16 0</inkml:trace>
  <inkml:trace contextRef="#ctx0" brushRef="#br0" timeOffset="135648">24289 15028 24575,'0'0'0</inkml:trace>
  <inkml:trace contextRef="#ctx0" brushRef="#br0" timeOffset="137066">24818 14993 24575,'-15'-35'0,"-5"0"0,-4 15 0,-3 4 0,-12-3 0,13 9 0,1 4 0,-10 6 0,-1 0 0,1 16 0,0 19 0,16-17 0,2 3 0,6 19 0,3 2 0,-1-13 0,2 1 0,9 7 0,4 5 0,2-3 0,1-3 0,1-2 0,6 11 0,4-5 0,15-13 0,0-11 0,-15-16 0,11-16 0,-27-27 0,3 16 0,2-3 0,0-9 0,-2 0 0,-6 11 0,1 1 0,9-8 0,-6 3 0,-21 9 0,13-9 0,-13 48 0,13 7 0,6 5 0,3 7 0,4 4 0,0-2 0,3 2 0,-1-1 0,-5-1 0,0 0 0,2-3 0,16 8 0,-3-2 0,-17 3 0,-6-3 0,1-1 0,-14-13 0,-7-1 0,-4-6 0,-5-3 0,-2-4 0,-5-1 0,4 1 0,2 7 0,0-2 0,-12-7 0,3-1 0,5 7 0,15-16 0,5 0 0,15 0 0</inkml:trace>
  <inkml:trace contextRef="#ctx0" brushRef="#br0" timeOffset="137933">24977 15275 24575,'25'0'0,"1"0"0,1 0 0,1 0 0,8 0 0,-2 0 0,6 0 0,7 0 0,-43 0 0,11 0 0,-15 0 0,0 0 0</inkml:trace>
  <inkml:trace contextRef="#ctx0" brushRef="#br0" timeOffset="138950">25118 15134 24575,'0'38'0,"0"0"0,0 0 0,0-2 0,0 0 0,0 0 0,0 3 0,0 0 0,0-4 0,0-4 0,0-3 0,0 8 0,0-9 0,0-23 0,0 27 0,0-11 0,-16-1 0,13 13 0,-13-13 0,16 17 0,0-1 0,0-16 0,0-3 0,0-16 0</inkml:trace>
  <inkml:trace contextRef="#ctx0" brushRef="#br0" timeOffset="140030">21714 18150 24575,'25'0'0,"1"0"0,8 0 0,2 0 0,1 0 0,1 0 0,6 0 0,-2 0 0,-13 0 0,-3 0 0,9 0 0,-3 0 0,-29 0 0,13 0 0</inkml:trace>
  <inkml:trace contextRef="#ctx0" brushRef="#br0" timeOffset="141187">21996 17974 24575,'0'37'0,"0"-1"0,0 1 0,0-1 0,0-2 0,2 0 0,-4-5 0,-14-5 0,15 1 0,-2 1 0,-12-7 0,15 12 0,0-27 0,0 28 0,0-28 0,0 11 0,0-15 0,0 0 0</inkml:trace>
  <inkml:trace contextRef="#ctx0" brushRef="#br0" timeOffset="142683">22419 18256 24575,'18'-35'0,"0"0"0,-9-1 0,1 1 0,7 7 0,-2 1 0,-11-8 0,11 4 0,-15 27 0,16 4 0,3 19 0,1 1 0,11 11 0,-27-27 0,12 12 0,-32-16 0,12 16 0,-27 3 0,21 5 0,0 3 0,-7 0 0,-1 1 0,0 15 0,1 0 0,-1-13 0,1-1 0,5 11 0,4 2 0,-1-2 0,2-1 0,8-8 0,-2-2 0,-6 2 0,-1-3 0,4 4 0,-12-28 0,16 27 0,0-11 0,0-1 0,0-3 0,0-16 0,0 0 0,0 15 0,0-11 0,0 12 0</inkml:trace>
  <inkml:trace contextRef="#ctx0" brushRef="#br0" timeOffset="143617">22314 18556 24575,'33'0'0,"0"0"0,11 0 0,2 0 0,1 0 0,0 0 0,-2 0 0,-3 0 0,-15 0 0,-3 0 0,-5 0 0,20 0 0,-33 0 0,18 0 0</inkml:trace>
  <inkml:trace contextRef="#ctx0" brushRef="#br0" timeOffset="144787">22067 16545 24575,'42'-17'0,"0"0"0,1 0 0,-1-1 0,0 1 0,1 3 0,2 0 0,2 1 0,1-1 0,1 0 0,2-1 0,-1-1-328,-7 1 0,1-1 0,1-1 1,0-1-1,1 0 0,1 0 1,0 1-1,0-1 0,-1 2 1,1 1-1,0 0 0,0 2 0,1 0 1,0 0-1,0 1 0,0 1 1,0-1-1,0 0 0,0 0 1,0-1 29,-3 1 0,1-1 0,-1 0 0,1 0 0,0 0 0,-1 0 0,1 1 0,-1 0 1,0 0-1,-1 1 0,-1 2 132,4 0 1,-2 1-1,1 1 1,-1 0-1,-1 2 1,0-1-1,0-1 1,1 1-1,-1-2 137,5-2 1,1-1 0,0 0 0,0-1-1,-1 1 1,0 0 0,-2 2 0,-1 2 28,4 1 0,-1 3 0,-2 1 0,0 0 0,-1 0 0,1-3 0,-1-1 0,-1-2 0,0 0 0,0-1 0,0 1 0,-1 0 0,-37 7 0</inkml:trace>
  <inkml:trace contextRef="#ctx0" brushRef="#br0" timeOffset="146266">22137 18944 24575,'33'0'0,"1"0"0,-6 0 0,3 0 0,1 0 0,4 0 0,-3 0 0,5 0 0,-1 0 0,6 1 0,0-2 0,-8-6 0,1-2 0,11 8 0,0-1 0,-16-7 0,-1 2 0,8 6 0,-2 2 0,-1-1 0,-15 0 0,-4 0 0,-16 0 0</inkml:trace>
  <inkml:trace contextRef="#ctx0" brushRef="#br0" timeOffset="147868">23072 16475 24575,'0'35'0,"0"-3"0,0 3 0,0-6 0,0 0 0,0 15 0,0-1 0,0-15 0,0-1 0,0 0 0,0-3 0,0-5 0,0-3 0,0-16 0,16 0 0,-12 0 0,27 0 0,-27 0 0,27 0 0,-27 0 0,28 0 0,-13 0 0,16-16 0,-15 12 0,11-11 0,-11 15 0,0 0 0,11-16 0,-27 12 0,12-12 0,-16 16 0,0 0 0</inkml:trace>
  <inkml:trace contextRef="#ctx0" brushRef="#br0" timeOffset="148849">23319 16616 24575,'0'43'0,"0"0"0,0-9 0,0 2 0,0 0 0,0 0 0,0 1 0,0 0 0,0-1 0,0 0 0,0-3 0,0 4 0,0-3 0,0-7 0,0-3 0,0 11 0,0-15 0,0-4 0</inkml:trace>
  <inkml:trace contextRef="#ctx0" brushRef="#br0" timeOffset="150016">23001 18468 24575,'36'0'0,"-1"0"0,8 1 0,0-2 0,3-7 0,-2 0 0,-6 7 0,-1-2 0,6-13 0,-4 1 0,0 11 0,-3-12 0,-5 16 0,-11 0 0,-1 0 0,-3 0 0,-16 0 0</inkml:trace>
  <inkml:trace contextRef="#ctx0" brushRef="#br0" timeOffset="151412">23213 18874 24575,'0'0'0</inkml:trace>
  <inkml:trace contextRef="#ctx0" brushRef="#br0" timeOffset="152849">23107 18979 24575,'26'0'0,"-1"0"0,7-12 0,3-6 0,0 1 0,-2 8 0,-1 1 0,1-2 0,3-6 0,0-2 0,-2 1 0,3-1 0,-7 5 0,-11 9 0,13-12 0,-29 16 0,13 0 0,-16 0 0</inkml:trace>
  <inkml:trace contextRef="#ctx0" brushRef="#br0" timeOffset="178603">23778 18397 24575,'30'-15'0,"0"-1"0,2-3 0,-1-1 0,5-7 0,-1-1 0,-7 2 0,-2 1 0,10-10 0,-5-1 0,-27 17 0,12 3 0,-16 16 0,0 16 0,15 3 0,-12 5 0,-2 3 0,7 0 0,0 1 0,-7 6 0,-2 3 0,1 5 0,0 2 0,0 5 0,0 0 0,-1-3 0,2 0 0,3-9 0,3 1 0,-2-3 0,-4-5 0,2-1 0,5 5 0,-1-2 0,-7 4 0,0-17 0,16-3 0,-12-16 0,12 0 0,-16 0 0</inkml:trace>
  <inkml:trace contextRef="#ctx0" brushRef="#br0" timeOffset="180200">24783 18221 24575,'-26'-8'0,"1"0"0,-2-1 0,-1-1 0,-7 0 0,0 0 0,7 1 0,1 2 0,0 7 0,3 0 0,4 0 0,-11 0 0,27 16 0,-12 4 0,1 15 0,11 0 0,-12 1 0,16-1 0,0 0 0,0 0 0,16-15 0,19-4 0,4-16 0,-6-8 0,1 0 0,5 4 0,-13-19 0,-1-1 0,10 16 0,-15-23 0,-5 15 0,-15 12 0,0-11 0,0 30 0,0 20 0,0-9 0,0 3 0,0 17 0,0 2 0,0-2 0,0 1 0,0-10 0,0 2 0,0-2 0,0 10 0,0-4 0,0-6 0,0-3 0,0-8 0,0-1 0,4 0 0,-8 1 0,-22 2 0,-15 0 0,-1 2 0,38-27 0</inkml:trace>
  <inkml:trace contextRef="#ctx0" brushRef="#br0" timeOffset="207565">23248 7885 24575,'34'0'0,"0"0"0,0 0 0,7 0 0,1 0 0,1 0 0,5 0 0,0 0 0,1 0-474,-4 0 1,-1 0 0,0 0 473,-2 0 0,0 0 0,-6 0 231,-10 0 0,-1 0-231,10 0 0,-8 0 235,-23 0-235,12 15 0,-47-11 0,5 3 0,-3 2 361,-12 3 1,-1-1-362,5-8 0,2 0 0,4 10 0,3-2 0,-7-11 0,15 0 0,4 0 0,16 0 0,0-24 0,5-4 0,1-7 0,-1-2 0,-3 2 0,-2-2 0,2 0-147,7-11 1,4 0 0,-4 2 146,-8 0 0,2 6 0,13 13 0,0 3 0,-12-11 0,11 15 0,-15 36 0,0 15 0,0 9 0,3-6 0,3 3 0,1 1-673,5 8 0,2 1 1,3 1 672,-1-2 0,1 1 0,2-1 0,2-4 0,5-5 0,3-4 0,-2 1 131,-2 9 1,-2 2 0,-1-12-132,14-13 0,-21-5 0,1-15 0,-12 0 0,12-31 1031,-22 5 0,-4-3-1031,1-10 0,-2-4 0,1 8 0,-2-1 0,-1 3 0,-5-1 0,1 1 0,8-3 0,-2 6 0,-20 10 0,27 52 0,4 11 0,0-4 0,4 0 0,12-11 0,-1-3 0,-11 18 0,12-23 0,-32-36 0,7-13 0,-1-5 0,-7 4 0,-2 0 0,-1-17 0,5 19 0,11 40 0,11 9 0,6 5 0,5 3 0,3 3 0,-4-2 0,1 3 0,-2-6 0,3-4 0,13 9 0,-44-64 0,24 9 0,-24-14 0,-8-1 0,1 13 0,-1-14 0,25 61 0,6 10 0,12-2 0,3 8 0,-1-2 0,-5-16 0,-4-4 0,-48-48 0,9 9 0,-3-7 0,1 1 0,5 7 0,5-1 0,26 38 0,9 9 0,19 2 0,-20-4 0,1-1 0,27-6 0,-43-15 0,12-31 0,-32-16 0,7 19 0,-1-1 0,0-10 0,0 4 0,-6 11 0,1-7 0,42 46 0,-35 5 0,31-10 0,1 0 0,-20 5 0,12-46 0,-32-8 0,7 4 0,-1-1 0,1 7 0,-2 3 0,-20-9 0,27 35 0,8 26 0,7 15 0,0-3 0,2 2 0,3-10 0,3 0 0,-3 0 0,-5 11 0,-2-7 0,6-13 0,-15 3 0,-15-24 0,-5 0 0,-15 0 0,15 0 0,-27 0 0,28-17 0,-1-5 0,-14 0 0,-6-2 0,4-3 0,13-6 0,4-3 0,-4 3 0,-7 7 0,-2 2 0,4 0 0,8-10 0,5 5 0,-5 9 0,-11 1 0,27 19 0,-5 32 0,2 18 0,6-3 0,2 4 0,2-11 0,2 3 0,0 1 0,-2-6 0,-1 4 0,0-4 0,6 7 0,0-19 0,-8-42 0,-32-19 0,6 4 0,-3-1 0,1 2 0,-2 3 0,-4 3 0,1 5 0,-2 3 0,0 16 0,22 31 0,6 9 0,-2-16 0,2 1 0,6 15 0,2-2 0,-1-6 0,-6-60 0,-3-15 0,-1 19 0,0-1 0,-1-11 0,0-4 0,-2 6 0,-5 13 0,0 3 0,8-8 0,1 5 0,-7 17 0,16 4 0,0 51 0,7-11 0,2 2 0,-1-3 0,3-1 0,13 2 0,3-6 0,-7-14 0,0-4 0,15 3 0,-19-3 0,-16-47 0,0-9 0,0 10 0,0-2 0,1 4 0,-2 3 0,-15-18 0,12 23 0,4 4 0,4 16 0,12 0 0,-16-15 0,0-21 0,0-3 0,0 13 0,0 1 0,0 6 0,0 19 0,0 35 0,0 4 0,13-5 0,5-1 0,5 6 0,3-18 0,-1-7 0,-5-14 0,-4-35 0,-32-4 0,15 4 0,-2 3 0,-28 9 0,27 7 0,4 51 0,7-8 0,5 1 0,6-1 0,0 1 0,-8 3 0,-1-3 0,7-7 0,0 3 0,-13-48 0,13 18 0,-16-17 0,16 23 0,-12 0 0,11 0 0,-30-31 0,-24 4 0,-5-1 0,19-2 0,-1 1 0,-6 9 0,-5 3 0,9 3 0,8-2 0,4 16 0,1 0 0,11 16 0,4 3 0,4 17 0,11-17 0,-15 13 0,0-13 0,0 17 0,16-17 0,-12 20 0,12-33 0,-16 33 0,0-50 0,-16-1 0,7-20 0,-2-5 0,-13 12 0,-3-1 0,8-15 0,-1 0 0,-6 12 0,1 3 0,6-13 0,-13 8 0,44 31 0,8 15 0,11 1 0,8 4 0,-5 1 0,2 4 0,0-1 0,-5-4 0,1-1 0,-1 1 0,4 2 0,0 1 0,-3-1 0,-3 1 0,-3-3 0,9 1 0,-19-21 0,-16-6 0,15-17 0,-11 7 0,12 12 0,0-11 0,3 15 0,24 0 0,-5 0 0,5 15 0,-24-11 0,-3-4 0,-16-19 0,16-17 0,-14 11 0,0-1 0,13-13 0,-15 4 0,0 19 0,16 16 0,4 0 0,-1 0 0,-3 16 0,0-12 0,-13 11 0,29-15 0,-28 0 0,11 0 0,-15 0 0,0-15 0,16 11 0,19 4 0,5 4 0,-15 4 0,1-1 0,9-7 0,-16 0 0,-3-15 0,-16-20 0,-16-5 0,15 14 0,-2 1 0,-28-10 0,27 15 0,-11 5 0,15 15 0,-16 31 0,12 8 0,-1 0 0,-1 8 0,1 1-579,4-2 0,1 0 0,1 3 579,2-6 0,1 3 0,0-1 0,1-1 0,-1-5 0,1 0 0,0-2 0,1-3 0,3 13 0,1-4 0,-1-6 0,-2-7 0,-7-11 0,0-3 0,0-16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5:19:43.8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1200 13247 24575,'0'41'0,"0"-15"0,0 3 0,0 18 0,0 2 0,0-11 0,0 0 0,0 12 0,0 0 0,0-13 0,0-1 0,0 12 0,0 0 0,-3-11 0,-2 0 0,0 0 0,-1 1 0,-1-5 0,-4 12 0,1-14 0,4-5 0,6-18 0,0-47 0,0-10 0,0 15 0,0-4 0,0-2-524,0-6 0,0-1 0,0-1 524,0 8 0,0-1 0,0 0 0,0 0 0,-1-1 0,1-1 0,0 1 0,1 1 0,3-11 0,3 2 0,-2 3 0,-4 9 0,-1 1 0,2 4 0,6-5 0,0 5 0,0 0 0,-6 25 0,6-8 0,23 13 1572,0-29-1572,-4 29 0,-1 2 0,10-14 0,-3 15 0,-6 0 0,9 0 0,-9 15 0,6-11 0,-21 28 0,4-21 0,-16 23 0,-10-9 0,-4 1 0,-3 2 0,-3 0 0,-6 9 0,-3-3 0,3-14 0,-1-3 0,6 4 0,-1-3 0,-21 2 0,6 7 0,2-9 0,1 6 0,23-20 0,-21 11 0,44-15 0,-8 0 0,15 0 0,21 0 0,-11-15 0,0 12 0,3 2 0,-5-7 0,1 0 0,6 6 0,0 4 0,-6 5 0,-1 2 0,4-2 0,-1 5 0,2 15 0,-3 5 0,-5 0 0,-1 1 0,0-1 0,-3 0 0,-10-5 0,-3-3 0,1 10 0,-8-7 0,0 0 0,-8-3 0,-7 1 0,-12 3 0,-7-1 0,1 0 0,-3 0 0,-3 0-358,7-8 1,-2-1 0,-1-1-1,1 1 358,-1 2 0,-1-1 0,0 1 0,2-2 0,-6 1 0,1 0 0,2-2 0,-9 2 0,4-1 0,18-5 0,3-3 0,-3-10 0</inkml:trace>
  <inkml:trace contextRef="#ctx0" brushRef="#br0" timeOffset="1317">2135 13511 24575,'0'28'0,"0"21"0,0-23 0,0 3 0,0 10 0,0 2 0,0-1 0,0 0 0,0 7 0,0 0 0,0-6 0,0 1 0,0-6 0,0 1 0,0 2 0,0 2 0,0 1 0,0-2 0,0 5 0,0-2 0,0-3 0,0-5 0,0-12 0,0-21 0,0 6 0,0-8 0,15-8 0,-2-14 0,2-5 0,14-1 0,3-3 0,-11 1 0,0-3 0,1 0 0,2 3 0,0 0 0,-1 2 0,5-6 0,-3 3 0,-10 9 0,-3 1 0,4-2 0,-16 21 0,0-6 0,0 8 0</inkml:trace>
  <inkml:trace contextRef="#ctx0" brushRef="#br0" timeOffset="2099">2170 13159 24575,'0'0'0</inkml:trace>
  <inkml:trace contextRef="#ctx0" brushRef="#br0" timeOffset="4443">2858 13670 24575,'0'-19'0,"-16"3"0,12 16 0,-19 0 0,5 16 0,-17-5 0,17 15 0,-1 5 0,-11-8 0,1 3 0,16 5 0,5 5 0,-3-1 0,-14 7 0,1 0 0,17 2 0,3 1 0,-5-3 0,2 0 0,6-5 0,2-2 0,-2-2 0,2-1 0,7 0 0,0-5 0,-4-8 0,19-3 0,-5-16 0,9-16 0,2-2 0,1-7 0,-6-12 0,1-6 0,2 8 0,5-3 0,-1-1 0,-5 4 0,-5-8 0,-1 0 0,1 11 0,4-3 0,-2 2 0,-6 5 0,-5-11 0,5 2 0,-9 13 0,-8 24 0,0 8 0,0 25 0,0 1 0,0 3 0,0 5 0,0 0 0,0 3 0,0-1 0,0-12 0,0-4 0,0 0 0,16-13 0,-12 1 0,12-12 0,-1 12 0,13-32 0,-3 8 0,3-4 0,6-15 0,2-4 0,-9 10 0,0 0 0,-1-2-1093,-1-5 1,-1-2 0,0 0 170,2 0 1,0 1 0,-2 0 921,-4-1 0,-2 1 0,-1-1 0,11-10 0,-3 0 0,-5 4 0,-5 1 0,-4 8 0,-4 2 0,1-19 0,-8 1 0,0 6 3276,0 2-511,0 1-2765,0 23 0,-8-5 0,-10 16 0,-9 24 0,12 3 0,3 6 0,1 11 0,4 4 0,3-13 0,2 1 0,0 1-334,1 4 1,1 0 0,1-3 333,2 1 0,2-2 0,2 3 0,4-3 0,1-11 0,3-1 0,6 2 0,1-2 0,15 7 0,-15-12 0,0-1 0,5-1 1000,-9-7-1000,-11 21 0,-7-13 0,0 9 0,-9-4 0,-5 1 0,-3-6 0,-3 1 0,-14 15 0,-3-1 0,5-13 0,-1-3 0,1-1 0,4-1 0,0 8 0,52-36 0,6 7 0,4-2 0,8-9 0,1-5 0,-9 5 0,0-1 0,0-1 0,7-9 0,-2 1 0,-1 6 0,-4 1 0,-10 2 0,-2 1 0,17-8 0,-35 20 0,11-12 0,-15 16 0</inkml:trace>
  <inkml:trace contextRef="#ctx0" brushRef="#br0" timeOffset="5352">4551 13423 24575,'41'0'0,"-1"0"0,-7 0 0,2 0 0,0 1 0,1-2 0,4-6 0,0-1 0,-4 6 0,1 0 0,5-6 0,0 0 0,-9 3 0,-2 2 0,-3 2 0,-1 0 0,22-7 0,-37 8 0,4 0 0</inkml:trace>
  <inkml:trace contextRef="#ctx0" brushRef="#br0" timeOffset="6164">4816 13776 24575,'38'0'0,"0"0"0,3 0 0,1 0 0,-4 0 0,-2 0 0,-8 0 0,-5 0 0,-7 0 0,-16 0 0,0 0 0</inkml:trace>
  <inkml:trace contextRef="#ctx0" brushRef="#br0" timeOffset="7731">6315 12612 24575,'16'-43'0,"-5"6"0,5-3 0,4 6 0,5-2 0,-1-2-703,-6 6 1,1-2 0,-1 0 0,1-1 702,1 0 0,1 0 0,-1-1 0,0 1 0,4-10 0,-1 1 0,-2 2 101,-5 9 1,-2 2 0,1 3-102,8-6 0,-3 7 596,0 3-596,-4 40 0,-16 27 0,-9-7 0,-4 6 0,3 0 0,7-6 0,2-1 0,-3 4 53,-4 3 0,-4 3 1,1 1-1,3-3-53,6-2 0,2-2 0,0 0 0,-1 3 0,-2 0 0,-1-2 0,-4 5 0,1-2 228,5-3 1,0-3-229,-6-9 0,0-2 0,7 1 0,2-1 0,-1 17 0,0 1 0,0-7 1238,0-10-1238,0-3 0,0-22 0,0 6 0,0-8 0</inkml:trace>
  <inkml:trace contextRef="#ctx0" brushRef="#br0" timeOffset="8600">6192 13212 24575,'29'0'0,"0"0"0,17 0 0,4 0 0,-7 0 0,3 1 0,1-2-820,-6-3 1,2 0 0,0-1 0,-2 2 215,6 1 0,-2 2 0,0-2 604,1-3 0,0-1 0,-2 1 676,6 5 0,-2 0-676,-2-4 0,-2 0 432,-12 4 1,-2-2-433,19-5 0,-37 7 0,4 0 0</inkml:trace>
  <inkml:trace contextRef="#ctx0" brushRef="#br0" timeOffset="9666">6597 13635 24575,'0'27'0,"0"0"0,0 3 0,0 2 0,0 1 0,0 4 0,0 0 0,0 2 0,0-1 0,0-6 0,0-4 0,0 4 0,0 7 0,8-37 0,25 6 0,7-16 0,-14 8 0,1-2 0,-2-9 0,1-1 0,1 2 0,-2 0 0,7-18 0,-10 11 0,-5 1 0,-15 4 0,6-3 0,-8 15 0,0 0 0</inkml:trace>
  <inkml:trace contextRef="#ctx0" brushRef="#br0" timeOffset="10450">6915 13670 24575,'0'42'0,"0"0"0,0-6 0,0 3 0,0 1 0,0 0 0,0-1 0,0-2 0,0 2 0,0 1-704,0 9 0,0 2 0,0-1 1,0-2 703,0 1 0,0-3 0,0 0 0,0-1 0,0 0 0,0-4 0,0 3 0,0-3 446,-2 2 0,4-4-446,13-2 463,-11-1-463,12-19 0,-16-9 0,0-8 0</inkml:trace>
  <inkml:trace contextRef="#ctx0" brushRef="#br0" timeOffset="12866">7620 13264 24575,'0'20'0,"0"11"0,0-27 0,0-4 0,0-4 0,0-11 0,0 15 0,0 0 0</inkml:trace>
  <inkml:trace contextRef="#ctx0" brushRef="#br0" timeOffset="15382">8696 11853 24575,'-27'0'0,"0"0"0,-3 0 0,-2 0 0,-1 0 0,-4 0 0,0 0 0,0 0 0,5 0 0,5 0 0,11 0 0,16 16 0,-8-12 0,6 12 0,-5-16 0,-9 0 0,12 15 0,-12-11 0,16 12 0,0-16 0,0 8 0,0-6 0,0 21 0,0-19 0,0 27 0,0-19 0,0 22 0,-6-10 0,-3 3 0,-1 4 0,0 2 0,-3 14 0,-1 2-287,2-12 1,0 1 0,2 1 286,5 0 0,2 0 0,-1 0 0,-1 4 0,-1 0 0,2 3 0,2-9 0,2 3 0,1 2 0,-1-1 0,1 1 0,-1-1 0,0 0 0,0 0 0,0 1 0,0-2-820,0 10 1,0-1 0,0-1 0,0-1 13,0-4 0,0-1 1,0-2-1,0 0 806,-1 6 0,1-2 0,1 1-439,2-6 0,1 0 1,1 1-1,-2-1 439,-1 0 0,-2 1 0,1-1 0,0 0-147,3-1 1,0 1-1,0-2 1,0 0 146,-1 4 0,0-1 0,-1 0 0,-1 5 0,-1 0 0,1 1 0,1-1 0,1 0 0,0 0 0,-3-4 0,0 0 0,0-2 111,0-3 1,0-2 0,0 0-112,0 11 0,0 0 1638,0 4 0,0-2-524,0-9 1,0-3 168,0-4 0,0-1-1283,0 13 1045,0-24-1045,0 5 249,0-22-249,0 6 0,0-8 0,0 0 0,15 0 0,-11 0 0,28 0 0,11 0 0,6 0 0,1 0 0,0 0 0,-23 0 0,-1 0 0,5 0 0,-4 0 0,-11 0 0,-16 0 0,0 0 0</inkml:trace>
  <inkml:trace contextRef="#ctx0" brushRef="#br0" timeOffset="23916">9120 12541 24575,'-8'26'0,"0"-1"0,-4 22 0,-4-17 0,-1 1 0,10 7 0,2 0 0,-3-1 0,0 1 0,7-5 0,2 2 0,-1 1-370,0 4 1,0 1-1,0-1 370,0 0 0,-1-1 0,2 2 0,2 7 0,2 2 0,3-1 0,3-2 0,3 0 0,4 0 0,1-7 0,3 0 0,2 0 0,-1-1-351,0-2 1,0-1-1,1 0 1,1 0 350,2 2 0,1 0 0,1-1 0,-2-3 0,1-2 0,-2-2 0,1 0-266,1 5 0,1 1 0,0-7 266,0-12 0,-1-1 0,-3 12 0,1-1 0,-1-16 0,-1-2 732,7 18-732,4-9 417,-11-10 0,-22-8 0,6 0 0</inkml:trace>
  <inkml:trace contextRef="#ctx0" brushRef="#br0" timeOffset="26009">10019 12876 24575,'0'44'0,"0"0"0,0 4 0,1-9 0,-2 2 0,-3-2 0,-2 3 0,1-3 0,3-6 0,0-2 0,-6 3 0,0-1 0,3-6 0,2-1 0,1 5 0,-6 0 0,8-23 0,24-6 0,5 0 0,3-4 0,-6-6 0,0-1 0,9 3 0,-3 0 0,1-10 0,-5 1 0,7 11 0,-15-12 0,-5 16 0</inkml:trace>
  <inkml:trace contextRef="#ctx0" brushRef="#br0" timeOffset="26844">10319 13035 24575,'0'41'0,"0"-4"0,0 5 0,0-6 0,0 2 0,0 5-656,0-1 1,0 4-1,0 3 1,0-1 0,0-3 310,0-2 1,0-1 0,0-1 0,0 3 344,0 2 0,0 3 0,0 1 0,0-2 0,0-6 473,0 1 0,-1-4 1,2-1-474,4 3 0,1 0 0,-1-4 378,-4-2 1,2-5-379,12 13 0,-15-27 0,0-16 0</inkml:trace>
  <inkml:trace contextRef="#ctx0" brushRef="#br0" timeOffset="27775">10813 13476 24575,'32'0'0,"1"0"0,-4 0 0,2 0 0,16 0 0,2 0 0,-1 0 0,-1 0 0,-10 0 0,0 0 0,-2 0 0,1 0 0,3 0 0,-4 0 0,-2 0 0,-4 0 0,-1 0 0,0 0 0,-9 0 0,-3 0 0,-16 0 0,0 0 0</inkml:trace>
  <inkml:trace contextRef="#ctx0" brushRef="#br0" timeOffset="30650">22578 7126 24575,'21'-24'0,"-1"-1"0,-1-17 0,1-4 0,2 15 0,3-1 0,-3-1 0,-7-6 0,-5-2 0,4 1 0,8 4 0,2 1 0,-5 2 0,-10-2 0,-2 2 0,10 1 0,-3 5 0,-14 11 0,0 16 0,0 0 0</inkml:trace>
  <inkml:trace contextRef="#ctx0" brushRef="#br0" timeOffset="31884">22896 7320 24575,'18'-44'0,"0"1"0,0-1 0,-6 7 0,-2-1 0,0 0 0,2 4 0,4 1 0,2 4 0,-3-1 0,-3-17 0,-1 2 0,5 4 0,1 5 0,7-7 0,-20 23 0,12 5 0,-16 15 0,0 0 0</inkml:trace>
  <inkml:trace contextRef="#ctx0" brushRef="#br0" timeOffset="34217">23231 6103 24575,'8'-24'0,"-1"-1"0,3 0 0,0 1 0,0 0 0,0 1 0,5-8 0,-15 31 0,0 0 0,0 15 0,0 5 0,0 7 0,0 0 0,0 3 0,0 5 0,0 3 0,0-4 0,0 3 0,0 0 0,2-1 0,0 0 0,2-1 0,1 1 0,2-1 0,-1-2 0,0 0 0,0-1 0,2 3 0,-1-3 0,-7-11 0,0 3 0</inkml:trace>
  <inkml:trace contextRef="#ctx0" brushRef="#br0" timeOffset="35998">23742 5891 24575,'-27'0'0,"-22"0"0,33 0 0,-11 0 0,-1 0 0,7 0 0,-15 0 0,19 0 0,-7 16 0,5 4 0,-1 15 0,-11-8 0,27 7 0,-12-7 0,16 1 0,0-11 0,31-9 0,1-8 0,1 0 0,2 0 0,-7 1 0,-1-2 0,1-3 0,-3 0 0,11 2 0,-3-21 0,-6 19 0,9-28 0,-17 29 0,-3-21 0,-16 22 0,0-6 0,0-7 0,0 11 0,0-12 0,0 39 0,0 15 0,0-12 0,0 3 0,0 8 0,0 2 0,0-6 0,0-1 0,0-5 0,0 1 0,0 5 0,0-2 0,0 8 0,0-12 0,0-1 0,0 17 0,0-15 0,-16 5 0,12-21 0,-26 9 0,-10-3 0,14-14 0,-1-2 0,-16 10 0,-2 0 0,-3-11 0,3-2 0,2 1 0,10 0 0,2 0 0,3 0 0,9 0 0,3 0 0,16 0 0</inkml:trace>
  <inkml:trace contextRef="#ctx0" brushRef="#br0" timeOffset="37900">12012 13335 24575,'21'-29'0,"-1"1"0,0-1 0,9-9 0,-3 1 0,-7 2 0,-1 0 0,4 4 0,-5 3 0,-13-9 0,12 1 0,-16 19 0,0-7 0,0 44 0,0 1 0,0 5 0,0 3 0,0 8 0,0 3 0,1 3 0,-2 2-170,-3-10 0,-3 1 0,2 1 170,4-1 0,0 0 0,-1 0 0,-6 9 0,1-2 0,6-12 0,2-2 0,-1 1 0,0-1 0,0 6 0,0 1 0,0 1 0,0 0 0,0 0 0,0-3 0,0 9 127,0-25 1,0-11-1,0-7 1</inkml:trace>
  <inkml:trace contextRef="#ctx0" brushRef="#br0" timeOffset="40600">13035 13123 24575,'-15'-19'0,"-5"3"0,-7 16 0,-22 0 0,22 0 0,-1 0 0,0-1 0,-1 2 0,-5 5 0,1 4 0,-12 9 0,22 2 0,1 1 0,0-4 0,1 2 0,2 12 0,3 2 0,1-10 0,2 1 0,3 13 0,3 1 0,2-11 0,2-1 0,2 0 0,2-1 0,7 1 0,9-11 0,11-16 0,7 0 0,-7 0 0,5 0 0,2-16 0,-9 7 0,1-2 0,0-1 0,1-3 0,7-10 0,-1 1 0,5 0 0,-12 2 0,-5-5 0,-10-16 0,3 12 0,-15-18 0,0 22 0,0 7 0,0 4 0,0 48 0,0 15 0,0-3 0,0 8 0,0-5 0,-1 3 0,2 0-400,4-8 0,1-1 0,-1 1 400,-4-3 0,-1 2 0,0-2 0,3-5 0,4 1 0,1-3 0,-3 1 0,-2-2 0,-1 5 0,6-15 0,-16 18 0,-9-35 0,-13 12 0,-7 0 0,-3-13 0,-4-2-298,2 3 1,-3 3-1,0-3 298,3-3 0,0-1 0,1-1 0,-10 1 0,2 0 572,0 0 1,6 0-573,12 0 0,-1 0 0,32 0 0</inkml:trace>
  <inkml:trace contextRef="#ctx0" brushRef="#br0" timeOffset="41951">13159 12577 24575,'21'29'0,"-1"0"0,-12-4 0,0-1 0,9 7 0,-3-1 0,-14 13 0,8 0 0,-7-13 0,0 1 0,7 18 0,-7-2 0,-2 4 0,1-10 0,0 2-576,-2 4 0,0 3 0,-2 0 576,-1-4 0,0 0 0,-3 0 0,1-10 0,0 1 0,-2 1 0,-3-1 0,-4 6 0,-4 0 0,-1 0 0,2-1 0,2-4 0,0-1 0,0 0 0,-1 0 0,-3 1 0,-1 1 0,0-1 0,1-2 0,-1 1 0,2-3 0,1-1-64,-3 8 1,-1-6 63,0-15 0,3-1 0,10 6 0,0-1 0,-21 4 0,27 7 0,-20-15 0,22 3 1273,-21-21-1273,19 22 145,-12-20 1,16 11-1,0-15 1</inkml:trace>
  <inkml:trace contextRef="#ctx0" brushRef="#br0" timeOffset="43119">13600 13564 24575,'35'0'0,"-7"0"0,-11 0 0,7 0 0,-5 0 0,9 0 0,5-8 0,-5 7 0,15-7 0,-14 0 0,2 0 0,2 7 0,-1-2 0,3-13 0,1 1 0,2 12 0,0 2 0,-1-11 0,-1 0 0,-4 11 0,0 0 0,0-3 0,-5 0 0,-7 4 0,11 0 0,-27 0 0,12 0 0</inkml:trace>
  <inkml:trace contextRef="#ctx0" brushRef="#br0" timeOffset="44253">13970 13247 24575,'0'25'0,"0"3"0,0 15 0,0-18 0,0 3 0,0 6 0,0 2 0,0 4 0,0 1 0,0-8 0,0 2 0,0 1 0,0 0 0,0 0 0,0-1 0,0 12 0,0-2 0,2-4 0,-4-5 0,-13-1 0,11-2 0,-12-21 0,16 4 0,0-16 0,0 0 0</inkml:trace>
  <inkml:trace contextRef="#ctx0" brushRef="#br0" timeOffset="45465">5627 16616 24575,'38'0'0,"1"0"0,0 0 0,4 0 0,3 0 0,5 0 0,-3 0 0,-1 0 0,-2 0 0,-6 0 0,1 0 0,-3 0 0,-5 0 0,-4 0 0,19 0 0,-11 0 0,-13 0 0,-5 0 0,9 0 0,1 0 0,-11 0 0,-9 0 0,-8 0 0</inkml:trace>
  <inkml:trace contextRef="#ctx0" brushRef="#br0" timeOffset="46334">6015 16439 8191,'-10'0'0,"3"24"1638,6 3 0,2 7-1043,-1 6 1,0 6 0,0-1-596,0-5 0,0-2 0,0 2 823,0 2 1,0 2 0,0-3-824,0 11 0,0-4 0,0-10 0,0 0 0,0-3 0,0 1 0,0-3 353,0 1 1,0-3-1,0 12 1,0-27-1</inkml:trace>
  <inkml:trace contextRef="#ctx0" brushRef="#br0" timeOffset="47700">7162 15804 24575,'0'39'0,"0"0"0,0-1 0,-3-1 0,-2 1 0,1 1 0,0 0 0,2 10 0,2 0 0,-2 0-820,-1-10 1,-2 1 0,1 0 0,0 2 757,3 3 0,0 2 1,2 0-1,0 0 62,2-4 0,1-1 0,0 1 0,1 1-372,-1-3 1,0 2-1,1 0 1,1 0 0,3-1 371,2-1 0,2 0 0,1 0 0,1-1 0,0 1 0,-1 0 0,0 0 0,0 0 0,2-1 0,1-1 0,5 3 0,2-1 0,1-1 0,0-1 188,-3-1 1,0-1 0,-1 0 0,2-2-189,-1-2 0,0-1 0,0-2 0,0-3 0,11 5 0,-1-3 0,-5 0 0,-3-4 0,-7-9 1570,-9-12-1570,8 12 625,-12-16 1,11 0 0,-15 0-1</inkml:trace>
  <inkml:trace contextRef="#ctx0" brushRef="#br0" timeOffset="48698">7938 16334 24575,'0'35'0,"0"-7"0,0 3 0,0 0 0,0 2 0,0 7 0,0 1 0,0 6 0,0 0 0,0-6 0,0 0 0,0 4 0,0-2 0,0-10 0,0-3 0,0 13 0,0-25 0,31-18 0,-1-21 0,3-7 0,1 7 0,1-1 0,-7-3 0,1-3 0,-2 4 0,-3 9 0,-3 1 0,6-25 0,5 35 0,-28-12 0,11 16 0,-15 0 0</inkml:trace>
  <inkml:trace contextRef="#ctx0" brushRef="#br0" timeOffset="49616">8238 16157 24575,'0'43'0,"0"-7"0,0 5 0,0 4 0,0 6 0,0 0 0,0-4 0,0 0 0,0 4 0,0-7 0,0 5 0,0 0 0,0 0 0,0-5-1093,0 7 1,0-4 0,0 0 856,0 3 1,0-1 0,0-1 646,0-7 0,0-1 0,0-5-411,-1-8 0,2-1 325,6 8 1,1-2-326,-4 2 0,12-23 0,-16 5 0,0-16 0</inkml:trace>
  <inkml:trace contextRef="#ctx0" brushRef="#br0" timeOffset="50966">8449 16528 24575,'0'44'0,"0"0"0,0-8 0,0 0 0,0 3 0,0-1 0,0-3 0,0 0 0,0-3 0,0 1 0,7 9 0,2 0 0,0-9 0,2-1 0,6 0 0,1-1 0,-5-8 0,1-3 0,20-3 0,-9-11 0,1-4 0,15-2 0,-15-2 0,-1-4 0,8-11 0,-18-6 0,-2-5 0,5-3 0,-1-3 0,-7 1 0,-2-3 0,1 1 0,8-11 0,0 0 0,-3-3 0,-1 2 0,-3 11 0,0 2 0,-1-2 0,-3 3 0,-6-6 0,0-10 0,-15 14 0,-13 13 0,3 2 0,-3 1 0,5 8 0,-1 2 0,-5-1 0,-1 1 0,-15-7 0,0 16 0,2-16 0,16 12 0,-7-11 0,7 15 0,-8 0 0,15 15 0,4-11 0,9 28 0,-11-5 0,6 10 0,-4 6 0,16 0 0,0-5 0,0-11 0,0-11 0,0-16 0</inkml:trace>
  <inkml:trace contextRef="#ctx0" brushRef="#br0" timeOffset="51767">9208 16739 24575,'43'0'0,"-17"0"0,1 0 0,0 0 0,1 0 0,2 0 0,1 0 0,-1 0 0,0 0 0,17 0 0,-4 0 0,-25 0 0,-10 0 0</inkml:trace>
  <inkml:trace contextRef="#ctx0" brushRef="#br0" timeOffset="52801">10090 16245 24575,'0'-41'0,"0"2"0,0 4 0,0 1 0,0 3 0,0-8 0,0 45 0,0 43 0,-7-13 0,-2 4 0,3-5 0,-1 1 0,1 1-314,-1 2 1,1 1 0,-1 1 313,-4-1 0,-1 1 0,4 1 0,5 2 0,3 2 0,-1-1 0,-4 2 0,-2 1 0,3-2 0,3-1 0,1-1 0,1-1 0,-1-7 0,0 0 0,0-1 0,0 1 0,0 0 0,0-4 0,0 2 0,0-3 0,0 12 0,0-27 0,0-16 0,0 0 0</inkml:trace>
  <inkml:trace contextRef="#ctx0" brushRef="#br0" timeOffset="54553">10690 16245 24575,'-32'0'0,"1"0"0,-5-1 0,3 2 0,-6 15 0,5-7 0,3 2 0,8 16 0,5-3 0,2 1 0,9 6 0,6-2 0,2 1 0,-1 15 0,10-22 0,3-1 0,0 9 0,4-3 0,4-11 0,3-2 0,-3 3 0,1-3 0,13-7 0,-15-8 0,-5 0 0,-7-24 0,-6-13 0,22-2 0,-23 3 0,2-1 0,12 13 0,1-1 0,-13-10 0,-2 0 0,7 7 0,0 3 0,-8-18 0,0 23 0,0 20 0,0 20 0,0 7 0,0 4 0,0 18 0,0-11 0,0 1 0,0-11 0,0-1 0,0 7 0,0 0 0,0-6 0,0-1 0,0 3 0,0 1 0,-1-1 0,2 1 0,-1 15 0,0 2 0,-1-8 0,2-2 0,-1 3 0,0-3 0,0 11 0,0-22 0,0-7 0,0-5 0,0-15 0,-16 16 0,-27-12 0,12 4 0,-3 0 0,-6-7 0,0-2 0,4 1 0,1 0 0,3 0 0,3 0 0,0 0 0,5 0 0</inkml:trace>
  <inkml:trace contextRef="#ctx0" brushRef="#br0" timeOffset="55833">10919 15593 24575,'31'12'0,"1"-1"0,3 7 0,-2 2 0,-13-2 0,-1 3 0,14 13 0,-1 4 0,-12-6 0,-1 1 0,-1-5 0,1 2 0,-3 2 0,-5 4 0,-3 3 0,1-2 0,8 9 0,-3 0 0,-11-10 0,-3 1 0,1 2 0,4 6 0,1 3 0,-1-4-1639,-5 2 1,0 0 545,0-3 1,0 3 0,0-4 39,0 3 1,0-2 1557,-4-3 0,-1 2 0,-2 0-505,-4-2 0,-1-1 0,0 1 0,2 4 0,0 0 0,-2-2 0,-3-8 0,-3-2 0,2 0 442,4 0 1,0 0-1,1 0-442,-7 13 0,-1-2 0,-3-10 0,1-1 0,2 2 0,2-2 3276,-10 6-1915,-6-3-433,-3-2-928,15-21 252,-3 4-252,24-16 0,-16-16 0,13 12 0,-13-12 0</inkml:trace>
  <inkml:trace contextRef="#ctx0" brushRef="#br0" timeOffset="56931">11801 16669 24575,'43'0'0,"-14"0"0,3 0 0,0 0 0,3 0 0,1 0-604,3-2 0,1-2 0,1 2 604,5 1 0,1 1 0,1-1 0,-9 0 0,1-1 0,-1 0 0,-2-1 0,2-2 0,-1-1 0,-1 1 0,-1 4 0,-1 1 0,-2-2 292,-1-7 1,-6 2-293,-6 7 300,-4 0-300,-16 0 0,0 0 0,0 0 0</inkml:trace>
  <inkml:trace contextRef="#ctx0" brushRef="#br0" timeOffset="57999">12348 16316 24575,'0'41'0,"0"-10"0,0-2 0,0 1 0,0 15 0,0-9 0,0 5 0,0 2 0,0 5 0,0-2 0,0-9 0,0-1 0,0 3 0,0 5 0,0 4 0,0-1 0,0-4 0,0 7 0,0-4 0,0-11 0,0 1 0,0-3 0,0 0 0,0-5 0,0-1 0,0 4 0,0-27 0,0 12 0,0-16 0</inkml:trace>
  <inkml:trace contextRef="#ctx0" brushRef="#br0" timeOffset="60782">13476 15610 24575,'-3'28'0,"-1"-1"0,-4 2 0,-2 1 0,-7 15 0,-1 2-922,6-14 1,-1 1 0,0 3 921,-1 1 0,-2 3 0,1 2 0,2 0-356,3 0 0,3 2 1,1-1-1,-3 0 356,-3-1 0,-1 0 0,-1 0 0,4 1 0,5 2 0,2 2 0,2 0 0,-1 0 0,-2-8 0,1 1 0,-1 0 0,1-1 0,1-2 0,0 11 0,2-2 0,2 2 54,1-6 0,1 3 0,0-1 0,1-5-54,-1 9 0,3-6 0,10-6 0,0-1 0,-12 2 0,1-4 0,26-2 0,-22-4 0,-1 2 0,11 8 1241,3-3-1241,-21-2 1847,22-21-1847,-20 19 883,27-27-883,-27 12 0,12-16 0,-8 0 0,-6 0 0,5 0 0,9 0 0,-12 0 0,12 0 0</inkml:trace>
  <inkml:trace contextRef="#ctx0" brushRef="#br0" timeOffset="62276">13900 16439 24575,'0'-25'0,"0"-1"0,0-21 0,0 17 0,0 0 0,0-15 0,0 2 0,0 23 0,31 36 0,-8-3 0,1 5 0,-3 5 0,0 4 0,2-1 0,3-3 0,1-2 0,-4 0 0,-3 4 0,-1-3 0,7-3 0,-3-7 0,-11-12 0,4-15 0,0-21 0,-12-11 0,7 21 0,1 0 0,-10-10 0,6 19 0,-16 9 0,-10 16 0,-9 25 0,13-8 0,0 5 0,3 0 0,0 3 0,0 0-263,-3 12 1,1 2 262,1-8 0,-1 2 0,2-1 0,4-7 0,1 0 0,0 0 0,0 5 0,1 0 0,0 0 0,2-2 0,0-1 0,1 0 0,1 0 0,1 1 0,-1-1 0,-3 14 0,1 0 0,2 0 0,2-2 0,-1-18 0,0-1 0,0 3 0,0-5 0,0-15 0,0 21 0,0-28 0,0 11 0</inkml:trace>
  <inkml:trace contextRef="#ctx0" brushRef="#br0" timeOffset="63350">13882 16845 24575,'26'0'0,"9"0"0,-9 0 0,1 0 0,12 0 0,10 0 0,-22 0 0,-7 0 0,11 0 0,-27 0 0,12 0 0,-16 0 0</inkml:trace>
  <inkml:trace contextRef="#ctx0" brushRef="#br0" timeOffset="64955">15205 16739 24575,'26'0'0,"1"0"0,-7 0 0,3 0 0,-21 0 0,22 0 0,-21 0 0,13 0 0,-32 0 0,-27 0 0,3 0 0,-8 0 0,2 0 0,-5 0 0,-1 0-398,12 0 1,-1 0-1,-1 0 1,1 0 397,-2 1 0,1 1 0,-1 0 0,2 1 0,-10 2 0,1 2 0,4-1 0,1-1 0,6 2 0,-20 8 0,59-15 0,43-15 0,-12 8 0,3 2 0,9-3 0,2-2 0,0-3 0,-2 3-265,-10 8 1,-1 0 264,-2-7 0,-1 2 0,6 7 0,-8-16 0,7 12 0,-7-11 0,-7 15 0,-5 0 0,-15 0 0</inkml:trace>
  <inkml:trace contextRef="#ctx0" brushRef="#br0" timeOffset="66232">15646 16528 24575,'0'-43'0,"0"6"0,0-3 0,0 2 0,0 0 0,0-3 0,0 1 0,0 8 0,0 6 0,0 6 0,0 20 0,0 20 0,0 10 0,0 6 0,0 3 0,0 4 0,0-4 0,0 5 0,0 1 0,0-2-464,0 6 0,0-2 0,0 2 464,0-4 0,0 2 0,0-1 0,0-4 0,0-3 0,0-3 0,0-3 0,0 4 0,0-3 0,0 15 0,0-38 0,0 5 0,0 0 0,0-12 0,0 11 0</inkml:trace>
  <inkml:trace contextRef="#ctx0" brushRef="#br0" timeOffset="68198">16405 16193 24575,'-36'-20'0,"7"7"0,-1 2 0,-3 9 0,4-2 0,1 1 0,1 3 0,-16 0 0,17 2 0,-1 3 0,-9 9 0,1 6 0,9 6 0,3 3 0,1-6 0,3 3 0,5 10 0,5 0 0,5 3 0,3-12 0,2-1 0,10 17 0,13-27 0,1-4 0,-1 5 0,9-9 0,-25-8 0,23 0 0,-7-23 0,19 1 0,-17-8 0,-3-6 0,-3 4 0,-1-1 0,-1 4 0,0-1 0,-1 1 0,3-8 0,-5 1 0,-5-3 0,-2 2 0,5 12 0,-2 3 0,-7-14 0,11 13 0,-15 21 0,0 2 0,0 2 0,0 37 0,0-8 0,-1 5 0,2 5 0,6 2 0,2 2 0,-3-3 0,1 2 0,0 1 0,-1 3 0,0 1 0,1-1-146,1-1 0,1-2 0,-2-1 146,-6-8 0,-1-1 0,1-2 0,3-2 0,-1-2 0,-2 5 0,-2-1 0,1 8 0,-1-10 0,-5-3 0,-28-9 0,-5 5 219,4-14 0,-6-2-219,2 1 0,-2 0 0,1 0 0,6-2 0,1 0 0,0-1 0,-3 0 0,-1 0 0,6-3 0,-10-3 0,18 0 0,19 0 0,-12 0 0</inkml:trace>
  <inkml:trace contextRef="#ctx0" brushRef="#br0" timeOffset="69398">16440 15593 24575,'0'25'0,"-1"-1"0,2 3 0,2 4 0,2 3 0,2 13 0,3 2 0,7-4 0,2 0 0,-7-8 0,0 1 0,1-1 0,1-6 0,2 0 0,-3-1 0,-3 14 0,-1 0 0,8-1 0,-2-2 0,-13-8 0,0-1 0,10 3 0,-1 1 0,-9 1 0,-2 2 0,4 4 0,0 2-216,-3-10 0,-2 2 0,1-1 216,1-1 0,-1 0 0,-1 3 0,-3 0 0,-2 3 0,-1 0 0,1-2 0,-1 1 0,0-2 0,-1 1 0,-1-2 0,-2 0 0,0 1 0,-1-3 0,-1 1 0,-1-3 0,-2 2 0,-1 0 0,-1 1 0,-2 1 0,-2-2 0,-1-3 0,-3-1 0,0 0 0,1 1 0,3 3 0,1 2 0,0 0 0,-1-5 0,-6-3 0,-2-4 0,6-1 80,9 2 0,2-3-80,-20 4 0,21-23 0,-3 8 0,15-28 0</inkml:trace>
  <inkml:trace contextRef="#ctx0" brushRef="#br0" timeOffset="70598">17216 16245 24575,'29'0'0,"1"0"0,3-7 0,-5 5 0,1 2 0,14-8 0,4 8 0,-10-8 0,2 0 0,-6 6 0,-1 0 0,4-6 0,-1 1 0,-7 6 0,-3 2 0,2-1 0,-11 0 0,-16 0 0,0 0 0</inkml:trace>
  <inkml:trace contextRef="#ctx0" brushRef="#br0" timeOffset="71877">17604 15928 24575,'0'25'0,"0"-13"0,0 20 0,0-5 0,0 2 0,0 3 0,0 4 0,0 0 0,0-3 0,0-1 0,0 2 0,0-1 0,0 4 0,0 6 0,0-8 0,0-7 0,0 5 0,0-6 0,0 1 0,0-11 0,0-9 0,0-8 0,0 0 0,0 0 0</inkml:trace>
  <inkml:trace contextRef="#ctx0" brushRef="#br0" timeOffset="74398">18627 15593 24575,'-27'41'0,"9"-2"0,6-2 0,0 3 0,2-1 0,1 2 0,-1 7 0,0 2-493,4-13 1,0 1 0,3 1 492,1-1 0,3 0 0,0 1 0,-1 2 0,0 0 0,0 1 0,0-1 0,0 0 0,0 0 0,-1 2 0,0 1 0,3 0 0,1 6 0,3 1 0,0-3 0,0-8 0,0-3 0,2 0 0,0 0 0,1 0 0,1-1 0,6 12 0,2-4 0,3-9 0,1-1 0,-7 1 0,1 0 240,8-1 0,1-3-240,2 8 122,-5-10 1,0 3-123,-4-2 0,1 1 0,7-4 0,-1 0 0,-14 2 0,-1-5 752,14-12-752,-24-39 0,0 1 0,0-13 0</inkml:trace>
  <inkml:trace contextRef="#ctx0" brushRef="#br0" timeOffset="76159">19227 16651 24575,'31'-35'0,"-15"-8"0,7 17 0,3-1 0,-11 0 0,-3-1 0,3-6 0,-2-1 0,-4 0 0,-1 0 0,5 2 0,-2 1 0,-9-3 0,0 2 0,13-13 0,-15 3 0,-23 8 0,-14 15 0,10 7 0,-1 3 0,-4 8 0,3 2 0,0-8 0,-11 8 0,36 8 0,-27 25 0,27-8 0,4 5 0,-4 3 0,-1 6 0,0 2 0,4-3 0,4 0 0,3-1 0,0 2 0,0 4 0,-1 4 0,2 0 0,3-8 0,7 2 0,3-5 0,6 8 0,-1-6 0,-4-17 0,19 3 0,-36-8 0,27-12 0,-19 27 0,21-27 0,-6 19 0,-7-5 0,11-6 0,-27 19 0,12-11 0,-27 0 0,-9 3 0,-2-1 0,-3 1 0,0-3 0,-3 1 0,0-1 0,-1-2 0,-1 0 0,1 1 0,-12 7 0,2 0 0,3-2 0,1-4 0,5-9 0,-1-3 0,1 1 0,0-2 0,2-6 0,1-2 0,-1 3 0,3-4 0,-3-30 0,-3 25 0,27-33 0,-12 23 0,16 5 0,0-19 0,0 27 0,32-28 0,-17 21 0,23-13 0,5-1 0,0 1 0,-19 4 0,2-4 0,0 3 0,6 5 0,-3 1 0,-5-6 0,-1-1 0,0 4 0,-3 3 0,-2 3 0,5-4 0,-19 16 0,12 0 0</inkml:trace>
  <inkml:trace contextRef="#ctx0" brushRef="#br0" timeOffset="76965">19685 16651 24575,'31'0'0,"-1"0"0,-2 0 0,-1 0 0,3 0 0,1 0 0,0 0 0,-2 0 0,19 0 0,-13 0 0,-12 0 0,-21 0 0,6 0 0,-8 0 0</inkml:trace>
  <inkml:trace contextRef="#ctx0" brushRef="#br0" timeOffset="78249">20620 16369 24575,'0'-43'0,"0"6"0,0 9 0,0 5 0,0 28 0,0 5 0,0 18 0,1 0 0,-2 2 0,-6-6 0,-1 1 0,5 17 0,2 1 0,-7-11 0,0 0 0,-1 12 0,2-1 0,6-14 0,-2-1 0,-5-2 0,1-2 0,7 10 0,0 1 0,0-2 0,0 3 0,0 1 0,0 0 0,0-4 0,0-1 0,0-2 0,0-3 0,0 0 0,0-7 0,0 11 0,0-27 0,0 12 0,0-16 0</inkml:trace>
  <inkml:trace contextRef="#ctx0" brushRef="#br0" timeOffset="79784">21396 16193 24575,'-23'-20'0,"-14"4"0,3 15 0,-3 2 0,-3-1 0,0 0 0,6 0 0,3 0 0,4 0 0,3 0 0,-9 0 0,21 16 0,-3 4 0,-1 3 0,-4 18 0,10 0 0,0 0 0,2-16 0,1-1 0,6 7 0,2-1 0,-1 13 0,0-23 0,15-4 0,21-16 0,-5-16 0,-6 7 0,-1-2 0,3-16 0,1-6 0,-10-11 0,5 13 0,-13-2 0,0 1 0,9 9 0,-9-2 0,-4 1 0,-6 12 0,0-3 0,0 37 0,0 10 0,0-10 0,0 8 0,0 8 0,0-2 0,0-7 0,0 1 0,0 17 0,0 2 0,0-13 0,0 0 0,0 3 0,0-1 0,0-10 0,0-2 0,0 2 0,0-3 0,0 11 0,0-3 0,0-21 0,0 19 0,-31-27 0,9 11 0,-3 1 0,-21-12 0,-5-4 0,5 8 0,0 0 0,1-6 0,2-4 0,7-4 0,4-4 0,-13-9 0,17-17 0,12 17 0,16 3 0</inkml:trace>
  <inkml:trace contextRef="#ctx0" brushRef="#br0" timeOffset="81148">21520 15469 24575,'27'16'0,"-2"-4"0,-1 3 0,-4 6 0,-1 4 0,4-2 0,2 2 0,-4 3 0,-6 2 0,-3 3 0,0 2-523,6 7 1,-1 3-1,-3 1 523,-7 1 0,-5 0 0,1 2-343,2-6 1,1 2 0,-2 0 0,-3 3 342,-5-3 0,-3 2 0,-2 1 0,-1 0 0,0-1-475,2-5 0,-1 0 1,0-1-1,-2 1 1,-1 0 474,0-1 0,-2 2 0,-1 0 0,0-1 0,-1-1 0,0-4 0,-4 5 0,0-4 0,-1-1 0,2-1-336,-3 10 1,1-1 0,1-4 335,-2 1 0,1-4 436,3-7 0,3-3-436,3-1 1499,-4-9-1499,1 5 2588,11-19-2588,-20 12 1357,7-32-1357,-19 5 0,15-7 0,-3 10 0</inkml:trace>
  <inkml:trace contextRef="#ctx0" brushRef="#br0" timeOffset="82867">21608 15258 24575,'29'0'0,"1"0"0,9 0 0,2 0 0,8 0 0,2 0-1076,-11 0 0,2 1 0,-2-2 1076,-7-4 0,0-1 0,1 1 0,3 3 0,1 2 0,-2-2 507,11-6 1,-4 0-508,-9 8 0,-3 0 530,10 0-530,-33 16 0,-8-12 0,0 27 0,0-19 0,-8 37 0,7-15 0,0 3 0,-3 6 0,0 6-115,4-14 0,0 3 0,0 1 0,0 2 115,0 3 0,0 2 0,0 2 0,0 0-482,0-4 0,0 0 0,0 2 0,0 0 0,0-1 482,0 0 0,0 0 0,0 0 0,0-1 0,0 1 0,1-3 0,0 0 0,1 0 0,0-1 0,0-1-291,2 5 0,0-2 1,1 1-1,0 1 291,0-2 0,0 3 0,0 0 0,1-1 0,0-2 0,3 0 0,0-3 0,0 0 0,0 2 0,-3 0 0,0 3 0,-1 1 0,0-2 0,0-4 0,1 6 0,0-4 0,0 0 0,2 3 0,1 1 0,-3-6 0,-4-6 0,0-3 0,7 0 0,-2-7 1725,-7-21-1725,-39 13 0,16-29 0,-3-5 0,-6 7 0,-4 2 0,0-3 436,-1-4 0,1-2 0,1 0-436,-8-5 0,2 2 701,-2 7 0,3 1-701,3-5 0,-6 11 0,23-9 0,5 12 0,15-12 0,0 16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9T15:16:15.0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23495 7708 24575,'-35'-15'0,"1"4"0,-7-1 0,2-1 0,-3-6 0,-2-1 0,0 7 0,-4 1 0,3 2 0,-2-2 0,8 8 0,0 20 0,18 6 0,10 7 0,21 7 0,12 2 0,-7-8 0,3 0 0,3 0-187,3-1 1,3 0 0,1-2-1,-1-2 187,12 7 0,1-3 0,-7-4 0,2 1 0,-5-3 0,-10-3 0,-1-4 0,6-4 0,1-5 0,9-7 0,-15-20 0,-5-11 0,-3-14 0,-4-8 0,3 7 0,1-4 0,-4 3 0,-6 11 0,-2 1 0,2 0 0,8-1 0,2 1 0,-2 8 746,-7 8-746,29 19 0,-15 21 0,1 9 0,6-7 0,4 2 0,-1 1-295,-1 8 0,-1 2 0,0 0 295,2-3 0,1 0 0,-5-1 0,-4 6 0,-2-3 0,0-9 0,-3-9 0,-10-17 0,5-24 0,-2-11 0,-7-10 0,0 6 0,0 3 0,0 17 442,12 38 1,7 17-443,7 3 0,3 2 0,-10-12 0,1 0 0,0-1 0,7 20 0,-3-17 0,-9-43 0,-15-8 0,-13-15 0,-5-8 0,7-3 0,-2 0 0,-10 3 0,-5 3 0,4 5 0,-3 4 0,0 11 0,0 4 0,-13-3 0,9 35 0,28 8 0,6 6 0,-4 10 0,2 3 0,3-9 0,1 2 0,2-2 0,2 1 0,1-4 0,0 1 0,0-13 0,6-34 0,-16-25 0,-13-4 0,-6-6 0,7 19 0,0 1 0,-3-1 0,-4-2 0,-3-1 0,0 3 0,-5-7 0,1 6 0,-1-4 0,27 68 0,22-6 0,13 4 0,-2 4 0,-11-2 0,-3 4 0,2 0 0,1-3 0,6-3 0,3-2 0,-1-1 0,-5 0 0,26 47 0,-51-74 0,-35-35 0,8 5 0,-1-3 0,1-4 0,-1 2 0,-7 8 0,3 7 0,9 4 0,12 39 0,6 13 0,12 1 0,6 2 0,3 2 0,3 1 0,-3 2 0,3-6 0,17-15 0,-32 9 0,-8-64 0,-16 9 0,-12-5 0,-5-2 0,4 2 0,-2-6 0,1-1 0,-1 0 0,6-1 0,-1-5 0,1 6 0,0 17 0,-19 29 0,17 14 0,43-4 0,-14 16 0,-6 11 0,6-11 0,18-14 0,-47-7 0,-3-35 0,-8-18 0,0 3 0,2 10 0,-1 2 0,0-1 0,-2-6 0,0-1 0,4 11 0,3 14 0,9 14 0,23 19 0,8 6 0,-4-4 0,0-3 0,0 16 0,-15-66 0,-5-3 0,4 0 0,-2-7 0,1 2 0,-2 1 0,-1 1 0,-9-8 0,7 4 0,18 13 0,24 40 0,5 6 0,4 3 0,7-2 0,-1 1 0,-8-1 0,1-3 0,7-13 0,-3-3 0,-9 8 0,3-28 0,-5-7 0,-17-5 0,2-2 0,4 1 0,21 5 0,-5 34 0,5 14 0,-2 1 0,5 4 0,-1 3 0,-4-2 0,1 2 0,-7-8 0,-7-13 0,-34-45 0,-11-18 0,16 16 0,-2-1 0,-4 0 0,-5-1 0,1 11 0,-12 19 0,-1 8 0,25 20 0,3 3 0,-8-3 0,16-24 0,0-118 0,0 81 0,0-1 0,-3-4 0,1-4 0,7 21 0,26 40 0,-7 25 0,1-21 0,1 1 0,-8 6 0,-1-5 0,18-17 0,-9 4 0,-1-1 0,14-7 0,1 0 0,3 0 0,-10 0 0,0 0 0,11 7 0,1 2 0,-6 1 0,0 0 0,5 0 0,-2-1 0,-12 0 0,-1-2 0,5-6 0,-1-2 0,2 1 0,-15-16 0,11 44 0,-27 19 0,4-17 0,0 1 0,-8 5 0,0-14 0,0-61 0,0 10 0,-8-9 0,0 1 0,4 18 0,-19-6 0,-1 3 0,16 14 0,-23-24 0,31 48 0,0-12 0,0 27 0,0-11 0,0-32 0,-16 4 0,6-30 0,0-6 0,-9 17 0,9-11 0,4 13 0,6 37 0,0 7 0,-1 13 0,2 7 0,4-3 0,1 3 0,-1 0 0,-4 10 0,2-2 0,13-6 0,-1-4 0,-11 10 0,12-59 0,-16 8 0,-6-34 0,-4-14 0,1 12 0,-2 0 0,0 7 0,-1-2 0,0 5 0,2 1 0,1 7 0,-7 6 0,16 32 0,0 3 0,0 17 0,-16-1 0,12-15 0,-23-2 0,-8-5 0,10-10 0,-1-2 0,-18 8 0,-1-2 0,12-14 0,4-2 0,-7 5 0,5-27 0,27 27 0,-12-28 0,16 28 0,0-11 0,16 15 0,-12 15 0,12-26 0,-16 22 0,-16-42 0,-4 11 0,-4 10 0,-3 1 0,-12-7 0,4 16 0,4 0 0,27 0 0,-12 0 0</inkml:trace>
  <inkml:trace contextRef="#ctx0" brushRef="#br0" timeOffset="3990">3652 12771 24575,'29'-34'0,"0"1"0,-8 4 0,0-1 0,-2 2 0,2-1 0,-3 0 0,1-7 0,-2 1 0,1 0 0,-1 0 0,-6 0 0,-3-1 0,2 1 0,-4 0 0,-5 3 0,-2 1 0,1 2 0,0 5 0,0 12 0,0 40 0,0 5 0,0 6 0,0-3 0,0 3 0,0 0-350,0 2 1,0 1-1,0 0 350,0 5 0,0 1 0,0-2 0,0-8 0,0-2 0,0 0 0,0 0 0,0-1 0,0-4 0,0-2 0,0-3 0,0 1 0,0-3 0,0-4 0,0-5 0,0-15 0</inkml:trace>
  <inkml:trace contextRef="#ctx0" brushRef="#br0" timeOffset="4993">3193 13388 24575,'39'0'0,"0"0"0,1 0 0,-1 0 0,-1 0 0,-1 0 0,1 0 0,1 0 0,2 0 0,-1 0 0,-3 0-506,12 0 0,-2 0 506,-4 0 0,2 0 0,-3 0 0,-4 0 0,-2 0 165,-1 0 1,-3 0-166,3 0 42,-15 0 0,-5 0 0,-15 0 0</inkml:trace>
  <inkml:trace contextRef="#ctx0" brushRef="#br0" timeOffset="6048">3122 13882 24575,'0'35'0,"0"0"0,-2 4 0,-3 6 0,0 2 0,2-5 0,1-4 0,1-3 0,0 4 0,-3 4 0,0 4 0,-1-1 0,2-6 0,4-3 0,-2-4 0,-6 2 0,-2-3 0,6 7 0,-6-13 0,2-1 0,7 11 0,0-17 0,0-3 0,16-16 0,-13 0 0,29 0 0,-13 0 0,6-6 0,1-4 0,14-9 0,-7 1 0,0 0 0,6-1 0,-13 2 0,-1 2 0,11 11 0,-17-11 0,-3 15 0</inkml:trace>
  <inkml:trace contextRef="#ctx0" brushRef="#br0" timeOffset="6815">3616 13882 24575,'0'33'0,"0"0"0,0 0 0,0 2 0,0 3 0,0 4 0,0 3 0,0 3 0,0 2-547,0-9 1,0 3 0,0 1 0,0 1 0,0-1 0,0-2 26,0 2 0,0-1 0,-1-1 0,1 0 0,1 2 520,1-4 0,0 3 0,0-1 0,1 0 0,1-2 0,-1-3 215,2 14 1,1-5 0,3-1-216,3-1 0,4 0 0,-1-1 0,-3 2 0,0 0 0,1-3 0,8 1 0,1-2 583,-3 3 1,-3-4-584,-6-13 0,0-5 0,6-3 0,-16-4 0</inkml:trace>
  <inkml:trace contextRef="#ctx0" brushRef="#br0" timeOffset="8461">4992 12453 24575,'-35'0'0,"0"0"0,-11 0 0,-2 0 0,12 0 0,0 0 0,0 0 0,2 0 0,0 0 0,0 0 0,-1 0 0,0 0 0,3 0 0,3 0 0,3 0 0,-1-2 0,3 4 0,4 14 0,5 3 0,15 17 0,0-5 0,0 4 0,0 1 0,0 3-453,0 3 0,0 5 0,0 1 453,0-1 0,0 0 0,0 4-582,0-11 0,0 3 1,0 1-1,0 0 1,0 1 581,0 0 0,-1 2 0,1-1 0,0 1 0,1 1 0,1-6 0,0 1 0,1 1 0,1-1 0,-2 1 0,0-2 0,0 8 0,-2-1 0,0 0 0,0 0 0,2 1 0,2-3 0,1 1 0,1 1 0,0-1 0,0-2 0,-1-1 0,0 5 0,-1-2 0,1-1 0,0 2-256,2-1 0,0 3 1,0 1-1,1-3 0,-1-6 256,-1-3 0,0-4 0,1 1-82,3 8 1,1 2 0,0-5 81,-1-4 0,-1-2 521,1 0 1,0-1-522,-1-8 0,-3-3 2823,-6-5-2823,0-3 1588,0-16-1588,0 0 336,0 16-336,16-13 0,4 13 0,15 0 0,0-13 0,4-2 0,7 7 0,1-1 0,-14-5 0,1-3 0,1 0 0,4 1 0,2 0 0,-4 0 0,2 0 0,-3 0 0,0 0 0,-2 0 0,1 0 0,-19 0 0,-16 0 0</inkml:trace>
  <inkml:trace contextRef="#ctx0" brushRef="#br0" timeOffset="11330">5698 12876 24575,'0'34'0,"0"0"0,0 0 0,0 12 0,0 2 0,-5-1 0,-1 3 0,1-2-316,3-9 1,2-3 0,-2 1 315,-3 1 0,-1 0 0,1 0 0,4-3 0,2-1 0,-1-1 155,0 4 0,0 0-155,0 6 0,0 0 78,0-6 1,0-3-79,0-5 0,0-3 0,0 9 0,0-4 479,0-27-479,0 12 0,0-16 0,16 0 0,4 0 0,15 0 0,0 0 0,8-16 0,-5 12 0,-11-11 0,-11 15 0,-16 0 0,0 0 0,0 0 0</inkml:trace>
  <inkml:trace contextRef="#ctx0" brushRef="#br0" timeOffset="13016">6033 12982 24575,'0'43'0,"0"0"0,0 1 0,0-3 0,0 3 0,0 0 0,0 1 0,0 2 0,0 0 0,0 2 0,0 0-656,0-4 1,0 1-1,0 0 1,0 0 0,0-2 424,0 3 1,0-3 0,0 0-1,0 2 231,0-5 0,0 1 0,0 1 0,0-2 0,0-4 301,0 1 1,0-3 0,0 1-302,0 10 0,0 0 0,0-6 770,0 7-770,0-12 0,0-19 0,0-16 0,0 0 0</inkml:trace>
  <inkml:trace contextRef="#ctx0" brushRef="#br0" timeOffset="13830">6562 13988 24575,'35'0'0,"1"0"0,-4 0 0,3 0 0,-1 0 0,0 0 0,0 0 0,0 0 0,2 0 0,1 0 0,-2 0 0,14 0 0,-4 0 0,-16 0 0,-3 0 0,1 0 0,-3 0 0,-4 0 0,-5 0 0,-15 0 0</inkml:trace>
  <inkml:trace contextRef="#ctx0" brushRef="#br0" timeOffset="14989">7567 13635 24575,'0'-49'0,"0"0"0,0 13 0,0-1 0,0-4 0,0-5 0,0-5 0,0-2 0,0 3-689,0 8 1,0 0 0,0 1 0,0 0 688,0-1 0,-1 0 0,1 1 0,1 1 0,4-7 0,1 1 0,-1 2 144,-3 6 1,-2 2 0,2 0-145,3 0 0,1 0 0,-1 2 277,-5-7 0,0 12-277,0 25 0,-1 19 0,0 24 0,0 14 0,2 3 0,1-8 0,2-7 0,3-2 0,0 0 0,0 2 0,-1 3-378,-2-3 0,-2 3 0,0 3 0,0 1 0,0-1 0,1 0 0,0-3 0,3-3 378,2 4 0,3-3 0,0-2 0,0 0 0,-1 1 0,-2 3 0,-2 1 0,1 0 0,0-1 0,0-3 30,1-2 1,1-2 0,0-1 0,0 1-31,0 3 0,1 0 0,-2 0 0,0-3 95,0 1 0,-2-3 1,0-2-96,3 4 0,-2-4 0,-7 3 0,0-21 0,0-15 0</inkml:trace>
  <inkml:trace contextRef="#ctx0" brushRef="#br0" timeOffset="16383">8150 13247 24575,'0'-31'0,"0"1"0,-7-16 0,-2-2 0,0 9 0,-2 0 0,1 0 0,-2-2 0,-1 3 0,-4-1 0,-1 4 0,1 6 0,-2 3 0,-1-1 0,-3 7 0,-14 16 0,-6 4 0,23 20 0,5 11 0,6 0 0,3 6 0,1 0-429,-1 5 0,0 1 1,2 2 428,3-5 0,1 2 0,1 0 0,-1-2 0,0 5 0,-1-3 0,2-1 0,7 11 0,0-6 0,-7-18 0,2-5 0,13-8 0,-16-15 0,15-15 0,5-20 643,-10 9 0,0-3-643,-1-17 0,-3-2 0,-5 9 0,-2 1 0,1-7 0,0 12 0,0 29 0,9 25 0,6 21 0,-4-5 0,2 8 0,1 2 0,1-2 0,0-4 0,2 0 0,0 0 0,0 1-222,-3-5 1,1 3 0,-1-1 0,0-1 0,0-4 221,4 4 0,0-3 0,-3-2 0,-4 3 0,-3-2 0,1-7 0,-2-3 0,-7 11 0,-16 1 0,-7-18 0,-5-1 0,0 1 0,-2-1 553,-5 2 0,-1-3-553,4-5 0,5-2 0,6 7 0,-18-16 0,35 0 0,-12 0 0</inkml:trace>
  <inkml:trace contextRef="#ctx0" brushRef="#br0" timeOffset="17679">5415 12806 24575,'0'43'0,"0"0"0,0-6 0,0 3 0,0 2 0,0 0 0,0-1 0,0 1 0,0 1 0,0 1-656,0 1 1,0 3-1,-1 0 1,1 0 0,1-2 311,2 5 0,1-1 0,0-2 0,1-1 344,-1-5 0,0-2 0,1-1 0,2 1-168,3 2 1,3 1-1,1-1 1,0 0 167,-1-4 0,1 0 0,0 0 0,0 1 0,-1 1 0,0 1 0,1 0 0,0-1 65,2-1 0,1-2 0,1 0 0,-2-1-65,2 7 0,-1-2 0,3-3 0,4-6 0,4-3 0,-2 0-68,-2 1 1,0-1-1,1-2 68,15 1 0,-2-1 1046,-10 8 1,-1-3-1047,-1-20 0,-1-1 1760,10 21-1760,1-17 1143,-17-11-1143,13 12 67,-28-16 1,11 0-1,-15 0 1</inkml:trace>
  <inkml:trace contextRef="#ctx0" brushRef="#br0" timeOffset="19269">8114 12347 24575,'5'41'0,"1"-1"0,-1 1 0,1 5 0,0 2 0,2-1 0,2-4 0,2 0 0,1 0-636,-1-5 0,1 1 0,0 0 0,0-2 636,0 5 0,0-1 0,0 2 0,-1-7 0,2 1 0,-1 1 0,-1-1 0,1 11 0,-2 0 0,0 0 0,-2-11 0,1 1 0,-1-1 0,-2-1 0,1 7 0,-2-1 0,0-1 44,1 0 1,-1 0 0,-3-2-45,-6-2 0,-2-2 0,-3-1 0,-7 12 0,-5-2 0,4-9 0,-3 0 0,-1-3 0,-3-5 0,-1-3 0,0 0 287,-5 12 0,3-2-287,8-8 0,1-1 0,1 5 0,1-1 0,-5 12 639,11-10 1,-1-3-640,-6-8 139,16-5 0,0-15 0,0 0 1</inkml:trace>
  <inkml:trace contextRef="#ctx0" brushRef="#br0" timeOffset="20314">8820 13776 24575,'25'10'0,"1"0"0,11-1 0,4-3 0,5-4 0,0-4 0,-4-5 0,-1-1 0,-5 7 0,-6-2 0,-10-13 0,11 16 0,-27 0 0,12 0 0</inkml:trace>
  <inkml:trace contextRef="#ctx0" brushRef="#br0" timeOffset="21292">9155 13494 24575,'0'34'0,"0"0"0,0 0 0,0 4 0,0 2 0,0 7 0,0 5 0,0-2-613,0-11 1,0-3 0,0 3 612,0 7 0,0 3 0,0-3 0,0-10 0,0-1 0,0 0 296,0 13 1,0-2-297,0-17 0,0-1 60,0 3 1,0-4 0,0-7 0,0-4 0</inkml:trace>
  <inkml:trace contextRef="#ctx0" brushRef="#br0" timeOffset="22383">9508 12876 24575,'0'40'0,"0"-1"0,0 0 0,0 0 0,0 6 0,0 1 0,0 1 0,0-1 0,0 3 0,0 0 0,0 1 0,0 0-656,0-6 1,0 0-1,0 1 1,0-1 0,0-1 428,0 3 0,0-1 0,0-1 0,0 1 227,-1 2 0,1 1 0,-1-1 0,3-1 0,0-3 0,2-1 0,1 0 0,-1 0 0,1 2 0,-1 2 0,1-1 0,1-2 7,2-3 1,0-2-1,2 0 1,-1-1-8,2 11 0,0-2 0,3-3 212,1-11 1,2-2-1,1-2-212,-1 2 0,1-1 0,2-1 0,8-3 0,2-2 0,-1-1 0,0 6 0,0-1 0,5 1 0,-1-5 0,2-3 2054,-15 11-2054,-4-27 1091,-1 12-1091,-11-16 0,12 0 0,-16 0 0</inkml:trace>
  <inkml:trace contextRef="#ctx0" brushRef="#br0" timeOffset="24777">10090 13053 24575,'0'35'0,"0"0"0,0 1 0,0 12 0,0 4 0,0-13 0,0 4 0,0 0 0,0-4 0,0 9 0,0-2 0,0-7 0,0 0 0,0-3 0,0-6 0,0-1 0,0 15 0,0-2 0,0-3 0,0 8 0,0-27 0,0-1 0,0-3 0,31-16 0,8 0 0,-12 0 0,1 0 0,-1 0 0,-3 0 0,-4 0 0,11-16 0,-11 12 0,15-11 0,-15 15 0,-5 0 0,-15 0 0</inkml:trace>
  <inkml:trace contextRef="#ctx0" brushRef="#br0" timeOffset="25510">10443 13282 24575,'0'26'0,"0"-1"0,0 11 0,0 5 0,0 0 0,0-3 0,0 0 0,0 3-656,0-3 1,0 3-1,0 2 1,0-1 0,0-2 587,0 11 0,0-3 0,0 2 68,0-7 0,0 1 0,0 0 0,0-3 156,0 6 0,0-3 0,0-1-156,0-6 0,0-1 0,0-1 354,0 6 1,0-4-355,0-2 0,0-3 0,0-29 0,0 13 0</inkml:trace>
  <inkml:trace contextRef="#ctx0" brushRef="#br0" timeOffset="26733">11042 13952 24575,'0'-41'0,"0"0"0,0-6 0,0 0 0,0 1 0,0-2-386,0 5 0,0-2 0,0 4 386,0 1 0,0 1 0,1 4 0,0-1 0,-3 1 189,-4-1 1,-3 2-190,0 2 0,-2 5 192,-9 5-192,-11-1 0,11 23 0,-15 0 293,10 8 1,-1 7-294,1 13 0,1 9 0,3-2 0,-2 3 0,3 3-349,5-1 1,2 7-1,1 2 1,5-5 348,4-5 0,4-3 0,1 3 0,-2-1 0,-1 2 0,2 0 0,-1-1-210,0 3 0,0 0 0,0-1 210,0 1 0,0-1 0,0-3 0,0 1 0,0-3 0,0 0 0,0-5 0,0-12 0,15-3 1348,-11-16-1348,27-31 0,-19-2 0,-4-5 0,2 1 0,0-4-77,-4-7 0,0-4 0,-3 3 77,-2-1 0,-2 2 0,1 3 0,0-3 0,0 3 0,0-2 0,0 4 0,0 7 0,0 2 0,0 6 0,0 5 0,0 3 0,0 4 0</inkml:trace>
  <inkml:trace contextRef="#ctx0" brushRef="#br0" timeOffset="27593">11078 13529 24575,'44'0'0,"1"0"0,-1 0 0,1 0 0,-6 0 0,-3 0 0,3 0 0,2 0 0,3 0 0,-1 0 0,-7 0 0,-5 0 0,-3 0 0,8 0 0,-5 0 0,-12 0 0,13 0 0,-28 0 0,11 0 0</inkml:trace>
  <inkml:trace contextRef="#ctx0" brushRef="#br0" timeOffset="28640">12083 13458 24575,'0'-41'0,"0"-1"0,0 0 0,0-1 0,0-1 0,0 0 0,0 6 0,-1-1 0,1 1 0,1 0-428,4-9 1,1 1 0,-1 2 427,-4 7 0,-1 1 0,3 3 209,5-5 0,-1 1-209,-6 3 0,-2 2 213,1-4-213,0 33 0,0 38 0,0-6 0,0 7 0,0 5 0,2 2 0,1 5 0,0 4 0,1 1 0,0-2-378,1-4 1,0-1-1,1 1 1,0-1 0,-1 1 377,0 1 0,-1 0 0,-1 0 0,2 0 0,0-1 0,2 0 0,1 1 0,1-1 0,-1-3 0,-1-3 0,0 2 0,0-4 0,-1 1 0,0 7 0,0 1 0,1-2 0,4-5 0,1-2 0,-3-5 0,-5 9 0,4-16 0,-1-3 0,-7-9 0</inkml:trace>
  <inkml:trace contextRef="#ctx0" brushRef="#br0" timeOffset="30041">12912 13088 24575,'-16'-35'0,"1"0"0,5 6 0,-4 3 0,-17-2 0,-5 5 0,9 4 0,0 2 0,-1 7 0,1 1 0,1 0 0,1 2 0,-10 7 0,-1 16 0,17 3 0,8 25 0,6 10 0,3-19 0,2 1 0,2-1 0,2 3 0,1 0 0,2-2 0,0 5 0,5-8 0,13-13 0,1-8 0,-2-8 0,23-4 0,-28-43 0,-1 16 0,0-3 0,-10-5 0,-2-4 0,-1 3 0,4 4 0,-2 1 0,-6-13 0,-2 6 0,1 18 0,0 20 0,0 36 0,-1-7 0,1 7 0,1 1 0,3 6 0,2 3 0,0 2-449,-2-5 1,0 2 0,1 0 0,1 0 448,2-2 0,1-1 0,0-1 0,0 2-197,1 1 1,-1 1 0,0-2 0,-1-3 196,2 10 0,-1-2 0,-2-8 0,-1 2 0,-3-10 0,-3-9 0,-16 24 0,-3-27 1718,-17 0-1718,1-5 0,16-15 0,3 0 0</inkml:trace>
  <inkml:trace contextRef="#ctx0" brushRef="#br0" timeOffset="31000">13282 12118 24575,'8'48'0,"0"0"0,-2-7 0,-1 3 0,4 0 0,2-9 0,2-1 0,2 2 0,-3 4-469,-5-2 1,0 3 0,-2 4 0,0 1 0,0 0 0,0-2 0,0-2-188,2 6 1,1-3-1,0 0 1,-1 0 0,-2 3 580,-2-4 0,-1 2 0,-1 2 0,-1 0 0,-1 0 0,-1-2 0,-1-2 38,-2 6 1,-1-1 0,-2-2 0,0-2 0,0-1 36,-1 0 0,0-3 0,-1 0 0,-1 2 0,-1-4 0,-2 3 0,0-1 0,0-1 0,1-3 269,-3 9 1,1-4 0,-1 0-270,-1 4 0,-1 0 0,0-5 0,-5-3 0,3-3 0,10-4 0,0-8 0,-5-19 0,15 12 0</inkml:trace>
  <inkml:trace contextRef="#ctx0" brushRef="#br0" timeOffset="31978">13917 13494 24575,'45'0'0,"1"0"0,-3-7 0,0-2 0,0-1 0,0 0 0,6 0 0,0 1 0,-10 0 0,-2 2 0,-4 6 0,-7 2 0,-10-1 0,-16 0 0,0 0 0,16-15 0,-12 11 0,11-12 0,-15 16 0</inkml:trace>
  <inkml:trace contextRef="#ctx0" brushRef="#br0" timeOffset="32827">14164 13388 24575,'0'41'0,"0"0"0,0 4 0,0 4 0,0-13 0,0 2 0,0 3 0,0 1 0,0 1 0,0 4 0,0 0 0,0-2 0,0-3-344,0 3 1,0-4 0,0 2 343,0-1 0,0 5 0,0-5 0,0-12 84,0-11 1,0-3-1,0-16 1</inkml:trace>
  <inkml:trace contextRef="#ctx0" brushRef="#br0" timeOffset="34158">5698 16351 24575,'35'0'0,"7"-6"0,6-3 0,-1-1 0,2 0-758,-14 2 0,2-1 0,2 0 1,-1 0 757,2 0 0,0 0 0,-1 1 0,-1-2 0,1-2 0,-2 0 0,1 1 319,2 4 0,1 1 0,-5 0-319,-6-3 0,-5 2 124,10 7 1,-19 0-1,-16 0 1</inkml:trace>
  <inkml:trace contextRef="#ctx0" brushRef="#br0" timeOffset="35029">6245 15998 24575,'0'40'0,"0"-1"0,0 0 0,0 2 0,0 0 0,0 6 0,0 3 0,0-6 0,0-12 0,0-3 0,0 9 0,0-1 0,0-10 0,0-3 0,0-1 0,0 24 0,0-27 0,0-1 0,0-3 0,0-16 0</inkml:trace>
  <inkml:trace contextRef="#ctx0" brushRef="#br0" timeOffset="36238">7567 16351 24575,'0'-25'0,"0"-1"0,0-1 0,0-1 0,0-7 0,0 0 0,0 7 0,0 1 0,0 0 0,0 3 0,0 4 0,16 5 0,4 15 0,3-1 0,5 2 0,14 12 0,2 5 0,-12-7 0,-1 2 0,13 12 0,-6 1 0,-18-7 0,19-3 0,-33-16 0,17 0 0,-23-31 0,0 7 0,2-1 0,-4-1 0,-21-9 0,17 15 0,-18 4 0,9 48 0,4 7 0,2 8 0,2-4 0,1 3 0,-1 2-493,0-5 0,-2 2 1,0 0-1,3 1 493,3-1 0,3 2 0,0-1 0,-1 0 0,-2-2 0,-2 1 0,0-1 0,2-1 0,2-2 0,1-1 0,1 0 0,-1 0-178,0 0 0,0 0 0,0 0 0,0-3 178,0 1 0,0-2 0,0-1 0,0 1 0,0-1 0,0-4 0,0-1 0,0-5 0,0 11 0,0-21 0</inkml:trace>
  <inkml:trace contextRef="#ctx0" brushRef="#br0" timeOffset="36974">7638 17074 24575,'46'-5'0,"-1"0"0,1 0 0,-5 4 0,-2 0 0,3-1 0,-4-4 0,1-3 0,1 0 0,-2 1 0,2 2 0,0-1 0,-3 1 0,11-4 0,-6 0 0,-14 1 0,-5 3 0,-7 6 0</inkml:trace>
  <inkml:trace contextRef="#ctx0" brushRef="#br0" timeOffset="37669">8855 16792 24575,'39'-8'0,"0"1"0,5 5 0,1 0 0,-4-7 0,0 2 0,-5 7 0,-1 0 0,-8-8 0,-4 0 0,-3 4 0,11-11-820,-27 15 1,12 0 0,-16 0 0</inkml:trace>
  <inkml:trace contextRef="#ctx0" brushRef="#br0" timeOffset="39277">9614 16581 24575,'0'-26'0,"0"1"0,0-13 0,0-3 0,0-3 0,0-4 0,0 5 0,0-2 0,0 4 0,0 0 0,0 3 0,0-5 0,0 4 0,0 4 0,0 15 0,0 20 0,0 35 0,0-2 0,0 5 0,0 0 0,0 4 0,0-1-199,0 0 1,0-1 0,0 1 198,0 1 0,0 0 0,0-3 0,0 12 0,0-7 0,0-5 0,0 8 0,0-28 0,0 1 0,0-4 0,0-16 0</inkml:trace>
  <inkml:trace contextRef="#ctx0" brushRef="#br0" timeOffset="40914">10231 15893 24575,'-35'-20'0,"10"3"0,-1 3 0,-21 10 0,20-4 0,1 0 0,-17 8 0,23 0 0,-11 16 0,27 19 0,-4-9 0,0 3 0,7 6 0,2 0 0,-1-6 0,0-3 0,0 10 0,16-5 0,-12-27 0,11 12 0,1-16 0,-12 0 0,27 0 0,-3-16 0,9-4 0,-14 5 0,-3-5 0,-9-5 0,-2-1 0,6-13 0,-15 4 0,0 3 0,0 13 0,0-1 0,0 20 0,0 20 0,0 11 0,0 4 0,0 8 0,0-1 0,0-1 0,0-2 0,0-14 0,0 1 0,0-1 0,0 1 0,0 0 0,0 3 0,0 17 0,0 2 0,0-17 0,0-1 0,2 8 0,-4-2 0,-13-1 0,-5-8 0,-3-3 0,-19 0 0,13 1 0,0-3 0,-7-18 0,17 11 0,3-15 0</inkml:trace>
  <inkml:trace contextRef="#ctx0" brushRef="#br0" timeOffset="42128">7497 15540 24575,'-8'25'0,"0"1"0,7 1 0,-2 1 0,-11 5 0,-3 4 0,9 0 0,2 2 0,0 3-1093,-1 4 1,1 3 0,0 1 1056,1-7 0,1 2 1,0 1-1,1 0 36,2 4 0,1 0 0,1 1 0,-1-2 0,0-3 0,0-2 0,0 0 0,0 0 0,0-1 0,0-1 0,0 0 0,0 0 0,0-2 0,0-1 0,0 0 0,0 0 4,0 9 1,0-1-1,0-1-4,0-5 0,-1 0 0,2 2 0,1 0 0,1 2 0,2 0 0,1-1-145,1-6 1,1 0-1,2-1 1,0 1 144,2 4 0,1 2 0,1-2 0,2-2 0,5 3 0,3-4 0,1 1 0,-1-6 0,2 0 0,0-1 0,0-1 0,5 2 0,-1-3 0,3 2 0,2 0 0,2 2 0,1 1 0,-3-3 0,-6-5 0,-2-1 0,0-1 0,2-1 0,3-1 0,1-1 0,1-1 0,-3-1-14,0 4 0,-1-2 1,-1 0 13,8 4 0,-4-3 0,2-5 0,-19-3 0</inkml:trace>
  <inkml:trace contextRef="#ctx0" brushRef="#br0" timeOffset="43215">10478 15363 24575,'8'44'0,"0"-1"0,-1-1 0,3 6 0,-1 1 0,0-4 0,-1-2 0,-1-2 0,1 4-656,1-2 1,2 5-1,0 2 1,-1-3 0,-4-3 580,-3 1 0,-3-4 0,1 2 75,3-3 0,0 1 0,1 1 0,-2 0 0,-2 0 0,-1 2 0,-1-1 0,1 2-387,0-5 1,1 0 0,0 1 0,-1 0 0,-2 1 386,-2 0 0,-2 1 0,-1 0 0,0 0 0,0 1 0,0 4 0,0 2 0,0-1 0,-1 0 0,-3-2 0,-1-3 0,-1-2 0,-2-1 0,0 0 0,0-1 0,-2 7 0,-1-2 0,1 0 0,-2-4 329,-4 6 0,-2-3 1,3-5-330,1-2 0,3-4 0,-1-5 0,6-5 0,13-3 0,0-4 0</inkml:trace>
  <inkml:trace contextRef="#ctx0" brushRef="#br0" timeOffset="44078">11078 16475 24575,'30'0'0,"0"0"0,8 0 0,3 0 0,-7 0 0,2 0 0,0 0 0,0 0 0,1 0 0,-1 0 0,0 0 0,-1 0 0,0 0 0,0 0 0,0 0 0,-3 0 0,-2 0 0,-1 0 0,6 0 0,-4 0 0,-11 0 0,-4 0 0,-16 0 0</inkml:trace>
  <inkml:trace contextRef="#ctx0" brushRef="#br0" timeOffset="44974">11519 16316 24575,'0'37'0,"0"0"0,0 8 0,0 3 0,0-10 0,0 1 0,0 1 0,0 1 0,0 0 0,0-1 0,0 6 0,0-2 0,0-8 0,0-2 0,0 2 0,0-5 0,0-7 0,0 23 0,0-28 0,0 1 0,0-5 0</inkml:trace>
  <inkml:trace contextRef="#ctx0" brushRef="#br0" timeOffset="46127">12595 15311 24575,'0'30'0,"0"0"0,-8 9 0,0 1 0,6 4 0,0 2 0,-3-12 0,-1 2 0,1 0-584,4 3 0,2 2 0,-1 0 584,0 0 0,0 1 0,0 1 0,0-6 0,0 2 0,0 1 0,0 0-435,0 6 1,0 0-1,0 1 1,0-1 434,0-5 0,0 0 0,0 0 0,0 2 0,-1-1 0,-1 2 0,1 0 0,1-1 0,4-4 0,8 7 0,5-3 0,1 1 0,-2-1 0,1 2 0,2-1 0,4-7 118,6-7 1,3-6 0,1 0-119,1 5 0,2 0 0,-4-5 0,-4-5 0,-1-2 0,0 1 0,-3-1 793,-5 3-793,13-5 0,-29-15 0,13 0 0</inkml:trace>
  <inkml:trace contextRef="#ctx0" brushRef="#br0" timeOffset="47737">13159 16475 24575,'8'-30'0,"0"1"0,11 1 0,5-1 0,-7-5 0,1-5 0,4 2-813,7 6 1,5 1 0,-3-3 812,-10 1 0,-2-3 0,-2-1 0,0 2 0,3-3 0,-1 1 0,-3-1 134,-2-3 0,-4-2 1,-3 3-135,-5-7 0,-4 2 244,3 0 0,-2 1-244,-4 7 0,-5 2 0,-5-3 0,-6 3 0,-4 6 0,-4 1 619,-6-4 1,-1 4-620,9 15 0,-1 2 153,-2-3 1,1 3-154,-8 10 0,14 14 0,3 11 0,9 13 0,7 11 0,-1-1 0,-2-4 0,1-1 0,4 3-259,5 0 1,5 4-1,2-1 1,0-6 258,-1-5 0,0-3 0,4-2 0,8 3 0,4-2 0,-2-2-41,1 6 0,-1-1 41,-6-8 0,1 0 0,-2-1 0,2 0 0,-1-1 0,2-2 0,-2 1 0,-8-1 0,1 1 0,7-3 0,-3 1 514,-12 2 1,0 1-515,14-6 0,0 1 43,-13 3 1,-2 1-44,14 13 0,-14-14 0,-2 1 0,1 9 0,2-10 0,-4 1 0,-11 2 0,-5-1 0,0 1 0,-3-1 0,-13 0 0,-3-3 0,3-5 0,-2-3 0,-5-5 0,3-2 0,-3 6 0,10-14 0,7-2 0,20 1 0,-11 0 0,-1-15 0,12-5 0,-12-15 0,15 10 0,2-1 0,-1-13 0,0 12 0,0 3 0,0 4 0,0-11 0,16 11 0,4 1 0,-1-13 0,-3 28 0,-16-11 0</inkml:trace>
  <inkml:trace contextRef="#ctx0" brushRef="#br0" timeOffset="48516">13565 16245 24575,'35'0'0,"0"0"0,1 0 0,-1 0 0,-8 0 0,1 0 0,6 0 0,-2 0 0,7 0 0,-12 0 0,-3 0 0,-4 0 0,11 0 0,-27 0 0,12 0 0,-16 0 0,0 0 0</inkml:trace>
  <inkml:trace contextRef="#ctx0" brushRef="#br0" timeOffset="49421">14200 16210 24575,'0'-35'0,"6"10"0,3-1 0,0-8 0,2-3 0,6 1 0,5-4 0,-2-5 0,-8 4 0,-1-5 0,-1-1 0,1 0 0,2 4-606,2 4 1,2 3-1,-1 0 1,-2-2 605,-2-10 0,-4-5 0,0 4 0,0 11 0,7 1 773,-15 14-773,0 46 400,0 14-400,0 0 0,0 5 0,0-9 0,0 3 0,0 1-325,0 3 1,0 2 0,0 1 324,0 4 0,0 0 0,0 0 0,0-4 0,0-2 0,0 1 0,0 0 0,0 0 0,0-5 0,0-6 0,0-3 0,0 19 0</inkml:trace>
  <inkml:trace contextRef="#ctx0" brushRef="#br0" timeOffset="49811">14464 16210 24575,'0'0'0</inkml:trace>
  <inkml:trace contextRef="#ctx0" brushRef="#br0" timeOffset="50429">14464 16210 24575,'0'26'0,"0"-1"0,0 12 0,0 4 0,0-6 0,0 2 0,0-1 0,0-1 0,0-1 0,0-1 0,0 13 0,0-6 0,0-4 0,0-5 0,0-27 0,0 12 0,0-16 0</inkml:trace>
  <inkml:trace contextRef="#ctx0" brushRef="#br0" timeOffset="51878">14852 16140 24575,'0'-40'0,"0"1"0,0 0 0,0-10 0,0 0 0,0 4 0,0-2 0,0 2-315,0 9 1,0 1 0,0 0 314,1-1 0,0 0 0,-3 2 154,-4-5 1,-3 4-155,1 6 0,-4 7 157,-23 6-157,-1 16 0,10-2 0,1 4 0,2 29 0,6 7 0,-1 10 0,6 0 0,8-7 0,5 0 0,-2 2 15,-2 0 1,-2 2-1,0 0 1,2-5-16,2 5 0,2-4 0,6-6 0,2-4 0,11 9 0,15-5 0,0-35 0,-15-35 0,-11 9 0,-3-3 207,-4-13 1,-4-2-208,2 6 0,0 1 0,0 1 0,0 1 0,2 8 0,-4 4 0,-13 3 0,11 4 0,-12 16 0,16 16 0,0 19 0,0-5 0,0 6 0,0 0 0,0 1 0,-1 0 0,2 3-408,2 1 0,1 2 0,0 2 0,1-2 408,-1-5 0,0-1 0,0 1 0,3 2 0,4 6 0,2 3 0,2 2 0,0-3 0,-2-5 0,2 0 0,-1-4 0,0 1 0,-1 1 0,1 4 0,-1-3 0,-2-9 0,5 2 0,-32 0 0,-3 0 0,-5-16 0,-3-2 0,0 1 0,-1-1 0,0-6 0,1-3 0,-8 8 0,19-16 0</inkml:trace>
  <inkml:trace contextRef="#ctx0" brushRef="#br0" timeOffset="53060">15064 14817 24575,'18'33'0,"-1"0"0,0-4 0,0 1 0,0 1 0,2 9 0,-1 2 0,0 2-813,-4-8 1,0 1 0,-1 1-1,1 0 813,1 1 0,2 0 0,-2 1 0,-3 1 0,-4 0 0,-3 1 0,-1 1 0,0-1 0,3 2 0,-1-1 0,0 1 0,-1 2 0,-3-6 0,-1 3 0,-1 0 0,-1-1 0,-1-3 0,-3 1 0,-1-3 0,-1 0 0,1 2 0,2 1 0,1 3 0,0 1 0,-2-2 0,-1-3 0,-7 7 0,-2-4 0,0 1 0,2-2 0,0 1 0,0 0 0,1-2 103,-1 3 1,0-1-1,-1-2-103,-2-3 0,-2-2 0,2-1 346,-3 11 1,2-4-347,7-12 0,1-3 0,-7 9 0,16-19 0</inkml:trace>
  <inkml:trace contextRef="#ctx0" brushRef="#br0" timeOffset="55360">15364 14817 24575,'33'-8'0,"0"0"0,10-1 0,5-2 0,-3 1 0,3-3 0,0 1 0,-4 0 0,-1 0 0,-1 1 0,-5 4 0,0 1 0,-5-1 0,-4-2 0,-5 3 0,-7 6 0,-32 15 0,-4 21 0,2-4 0,1 6 0,9-5 0,2 3 0,0 1-838,0 7 1,1 3 0,1 3 837,2-8 0,2 3 0,1 2 0,-1 1 0,1 1-547,-1-3 1,-1 1 0,1 0 0,0 2 0,0 0 0,1 1 419,0-6 1,0 1-1,1 0 1,0 1-1,0 1 1,1-1-1,-1 0 1,0 0 126,1 4 0,-1 1 0,-1 0 0,2-1 0,-1 0 0,2-1 0,1-1 0,2 2 0,1-1 0,1-1 0,0-1 0,0-1 0,0-2-184,-1-1 0,0-2 0,-1-1 0,1-1 0,0-2 184,4 12 0,1-3 0,-3-4 0,0-3 0,-4-3 0,-5 0 0,-2-6 1784,1-10-1784,0-5 3276,0 1-1993,0-12 95,0 27-1378,0-11 0,0 4 0,0 3 0,0 12 0,0-13 0,0-1 0,0 10 0,0-15 0,0 11 0,0-11 0,-16 0 0,-3-5 0,-4-13 0,-5-4 0,-6 2 0,-3 0 0,-2 0 0,-3 0 0,2 0 0,-2 0 0,1 0 0,-12 0 0,8 0 0,26 0 0,3 0 0,16 0 0</inkml:trace>
  <inkml:trace contextRef="#ctx0" brushRef="#br0" timeOffset="56128">16210 15998 24575,'43'3'0,"0"0"0,0-1 0,0 1 0,-1 0 0,1-1 0,4-1 0,-1 0 0,0-1 0,-3 0 0,-1 2 0,9 3 0,-2 1 0,-4-1 0,8-5 0,-8 0 0,-10 0 0,-15 0 0,-5 0 0,-15 0 0</inkml:trace>
  <inkml:trace contextRef="#ctx0" brushRef="#br0" timeOffset="57048">16651 16722 24575,'26'-8'0,"-1"0"0,9 6 0,3 0 0,8-6 0,0 0 0,-7 8 0,-1 0 0,5 0 0,-2 0 0,-1 0 0,-13 8 0,-1 0 0,10-4 0,-15 12 0,-4-16 0</inkml:trace>
  <inkml:trace contextRef="#ctx0" brushRef="#br0" timeOffset="74871">17622 16316 24575,'25'0'0,"1"0"0,13 0 0,2 0 0,0 0 0,2 0 0,-1 0 0,-2 0 0,0 0 0,-14 0 0,-1 0 0,-6 0 0,-3 0 0,-16 0 0</inkml:trace>
  <inkml:trace contextRef="#ctx0" brushRef="#br0" timeOffset="76024">18433 15646 24575,'0'35'0,"0"0"0,0 1 0,0-1 0,0-1 0,0 2 0,0-3 0,0 2 0,0-1 0,0 13 0,0 0 0,0-12 0,0 1 0,0-1 0,0 0 0,0 0 0,0-3 0,0-2 0,0-1 0,0 9 0,0-2 0,0 2 0,0-11 0,16-11 0,-12-16 0,11 0 0,24-16 0,3-11 0,-13 10 0,5-1 0,-3 0 0,-2-6 0,0 1 0,15-4 0,-5 3 0,-16 4 0,9 4 0,-32 1 0,0 11 0,0-12 0</inkml:trace>
  <inkml:trace contextRef="#ctx0" brushRef="#br0" timeOffset="76760">18839 15857 24575,'0'39'0,"0"-1"0,0 0 0,0 0 0,0 6 0,0-2 0,0 6 0,0-3 0,0 5 0,0 2 0,0-1 0,0-6 0,0-1 0,0-5 0,0 5 0,0-2 0,0 6 0,0 0 0,0-3 0,0-9 0,0 0 0,0-5 0,0 14 0,0-8 0,0-21-820,0-32 1,0 12 0,0-11 0</inkml:trace>
  <inkml:trace contextRef="#ctx0" brushRef="#br0" timeOffset="77229">19297 16898 24575,'0'0'0</inkml:trace>
  <inkml:trace contextRef="#ctx0" brushRef="#br0" timeOffset="78811">19474 15681 24575,'15'-35'0,"-11"15"0,28 20 0,-5 20 0,-1 3 0,1 5 0,-3-2 0,-1 3 0,-5-3 0,-1 4 0,-1 0 0,3 12 0,-3 6 0,-5-13 0,0 6 0,0 2 0,-1 0 0,-2-5 0,1 4 0,-2-4 0,1 3-141,0 4 1,2 4 0,-2-2-1,-3-5 141,-2-1 0,-6-4 0,-10 5 0,-5 2 0,6-9 0,0 1 0,-3-1-316,-11 2 1,-4 0 0,-1-1 315,4 0 0,-1 0 0,1-2 0,2-9 0,0-2 0,2-1 0,1 6 0,1-5 0,-10-3 0,27-5 0,-12-30 535,16-5-535,0 1 973,0-13-973,0 28 0,0-27 0,0 27 0,0-12 0,0 16 0,0-15 0,16 11 0,4-28 0,15 28 0,8-11 0,-21-1 0,1 12 0,-23-11 0,16 15 0,3 15 0,4-13 0,5 0 0,14 14 0,3-1 0,1-11 0,2-4 0,-13 5 0,2 2 0,-3-3 0,2-3 0,-2-2 0,-6 1 0,-5 0 0,-3 0 0,-5 0 0,-15 0 0,0 0 0</inkml:trace>
  <inkml:trace contextRef="#ctx0" brushRef="#br0" timeOffset="80298">20126 16034 24575,'0'35'0,"0"0"0,0-2 0,0 1 0,0-4 0,0-1 0,0-1 0,0-1 0,0 4 0,0-31 0,0 0 0,0-16 0,0-3 0,16-17 0,19 1 0,4 16 0,-14 9 0,1 4 0,0 5 0,-1 2 0,2-2 0,1 2 0,15 5 0,0 4 0,-13-2 0,-1 3 0,18 5 0,-4 3 0,-21-1 0,-2 0 0,9-1 0,0 1 0,7 17 0,-17 8 0,13-21 0,-28 17 0,11-35 0,-15 27 0,0-27 0,0 43 0,-13-27 0,-5 0 0,-10 14 0,-7 2-324,2-11 0,-4-1 0,-1-2 324,0-2 0,-2-2 0,1-1 0,3-5 0,0 0 0,2-1 0,-12 6 0,6-3 0,0-10 0,-7 12 0,44-16 0,-13 0 0,16-16-820,0 12 1,0-11 0,0 15 0</inkml:trace>
  <inkml:trace contextRef="#ctx0" brushRef="#br0" timeOffset="81510">20162 16034 24575,'0'-26'0,"0"1"0,0-2 0,0-1 0,0-15 0,0 0 0,0 12 0,0 3 0,0 0 0,0 5 0,0 7 0,0 16 0,0 0 0,0 16 0,15-12 0,21 12 0,-10-15 0,2-2 0,8 1 0,-1 0 0,4 0 0,8 0 0,-27 0 0,-1-16 0,-3 12 0,-16-12 0,0 16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5:23:09.3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900 15505 24575,'0'-41'0,"0"1"0,0-1 0,0 1 0,0 0 0,2-7 0,1-1 0,0-1 0,1-1 0,0 1 0,-1 5 0,1 0 0,0 0 0,0-1 0,2-1 0,0 0-469,1 2 1,0-1 0,1-1 0,1 0 0,0 0 0,1 0 0,1 2-1,0 1 1,1 0 0,0 1 0,1-1 0,1 2 0,-1-1 0,0 0 298,0 0 0,-1 0 0,1 0 0,0 1 1,0 0-1,1 0 0,0 2 203,2-3 1,1 2-1,1 0 1,0 1 0,-1 0-1,1 0-33,3-8 0,0 0 0,0 1 0,-1 1 0,1 2 0,1 2 0,-1 1 0,0 2 0,-1 0 0,2-10 0,-1 0 0,-1 9 787,2 13 0,-5 5-787,-15-10 0,6 31 0,8 15 0,-7 19 0,1 7 0,3-11 0,3 1 0,-2 4 565,-3 3 0,-2 3 0,-1 2 0,1 0-565,2-1 0,0 0 0,0 1 0,0-2 0,0-2 0,0 0 0,0 0 0,-1-1 536,-2 11 1,-3 1 0,3-2-537,5-2 0,2 0 0,-4-1 0,-7-5 0,-5 0 0,2 0 0,4 1 0,2 1 0,-3-2 0,-3-4 0,-1 0 0,-1-4 0,1 2 0,0-3 0,0-4 0,0-3 0,0-7 0,0-9 1787,0-31-1787,0-11 0,0-9 0,0 2 0,0-4 0,0-4-370,0 10 0,-1-2 1,1-2-1,0-1 0,1-1 370,1 1 0,1-3 0,1-1 0,1 0 0,-1 1 0,2 1 0,0-4 0,1 1 0,1 1 0,0 0 0,0 0 0,-1 2 0,0-1 0,1 1 0,0 1 0,1 4 0,2 1 0,2 1 0,0 4 0,-1 4 0,2-5 0,-1 5 0,-3 2 0,0 9 0,6 20 0,-3 21 0,1 16 0,-2 1 0,-1 1 0,-2 2 0,4 4-547,0-9 1,2 2 0,2 1 0,2 3 0,-1 2 0,0 0 505,-2-4 1,-1 2 0,1 1 0,1 2 0,0 0 0,-1 0-1,1 0 1,0 0 0,-1-3-279,1 2 0,0-1 0,0-1 0,0-1 0,0 1 0,0 0 0,1 1 0,-1 1 319,0-3 0,-1 1 0,2 1 0,-1 1 0,1 0 0,-1-1 0,0 0 0,-2-1 0,0-1 0,-2-2 0,2 10 0,-2-2 0,-1-1 0,-1-2 0,-1 0 0,2-2-385,0 1 0,0-1 1,0-1-1,-1-2 1,-2 0 384,0 2 0,-2-1 0,-1-1 0,0-2-13,0 3 1,0-2 0,1-2 12,6 5 0,-2-2 1260,-10-7 1,0-3-1261,7-2 0,-8-11 0,0-16 0</inkml:trace>
  <inkml:trace contextRef="#ctx0" brushRef="#br0" timeOffset="1434">4216 13088 24575,'-16'-27'0,"-3"-7"0,-8 26 0,-5 5 0,-2-6 0,-5 2 0,-6 4 0,-6 3 0,2 3-302,15 3 0,1 2 1,-2 1 301,-12 1 0,-4 1 0,8 6 0,8 16 0,6 4 9,-3-6 1,3 3-10,12-4 0,3 2 0,2-2 0,-1-1 0,6 1 0,8 11 0,7 7 0,7-6 0,13-4 0,8-1-381,-8-7 0,2 4 0,2-1 0,2-5 381,9-3 0,2-5 0,2 0 0,-9-5 0,2 0 0,-1 0 0,1 0 0,0 2 0,1 0 0,-1 0 0,-2-1 0,-1 0 0,-3 0 0,1 1 0,3 2 0,1 1 0,-11 2 0,-6 21 0,17-16 0,-28-3 0,-2 1 0,18 15 0,-9-8 0,-3 4 0,-6 10 0,-6 2 0,0-5 0,-6 0-109,-6 0 1,-5 1 0,-6-3 108,-4-8 0,-5-4 0,-6 1 0,0-3 0,-5 2 0,-3-1 0,-1-1 0,2-3 0,-2-1 0,0-3 0,-1-2 0,0 2 0,2-1 0,-2 1 0,0 0 0,1-2 0,5-3 0,-3-4 0,4-2 0,4-2 91,6 2 1,4-2-92,-16-7 1513,36-16-1513,-11 4 0,15-5 0,0 9 0</inkml:trace>
  <inkml:trace contextRef="#ctx0" brushRef="#br0" timeOffset="2658">4904 13247 24575,'0'36'0,"0"0"0,0 2 0,0 1 0,0-5 0,0 3 0,0 2-820,0-2 1,0 3 0,0 1 0,0 1 700,0-3 0,0 0 0,0 1 1,0 3-1,0 4 119,0-5 0,0 5 0,0 3 0,0 2 0,0 1 0,0-1 0,0-1 0,0-2 0,0-4 0,0 2 0,0-3 0,0-1 0,0-2 0,0 3 0,0 2 0,0-1 0,0 4 0,0 2 0,0 0 0,0 0 0,0-4 0,0-4 0,0-6 0,0 7 0,0-7 0,0-4 600,2-3 1,-4-10-601,-14-20 0,10-26 0,1-14 0,-10 7 0,-3-3 0,2-5-656,6 4 1,2-4-1,1-3 1,0 0 0,-1 2 400,-1-4 1,-1 0-1,1 0 1,0-4 254,2 5 0,0-3 0,0-2 0,0-1 0,1 0 0,1 2-444,1 3 0,0 1 0,1 0 0,0 0 0,0 0 1,0-1 443,0 3 0,1-1 0,-1 0 0,0 0 0,1 0 0,-1 0 0,0 1-74,-1-5 1,0 0-1,0 1 1,0 0 0,0 1-1,0 2 74,0-1 0,1 1 0,-1 2 0,1 1 0,0 1-62,0 0 0,0 1 0,0 2 0,0 2 62,-2-3 0,0 3 0,-1 4 3276,-10-14-2846,12 22 2846,20 31-3212,11 7 0,9 3-64,-5-8 0,5-2 0,4 2 0,0 1-293,2 5 0,2 3 1,2 2-1,2-2 1,1-2 292,-7-6 0,1-1 0,2-2 0,0-1 0,1 1 0,0 0 0,-1 1 0,1 1 0,1 2 0,-1-1 0,1 1 0,0-1 0,-1 0 0,0-2 0,-2-1 0,0-1 0,-1 0 0,1-1 0,-1 0 0,-2-1 0,0 0-67,7 0 0,-1 0 0,-2-1 0,-1-1 0,-1-1 67,4 0 0,-1-1 0,-3-1 0,-4-3 0,6-6 0,-4-1 0,4 2 0,-12-4 0,-29-12 0,12 22 0,-16-5 0</inkml:trace>
  <inkml:trace contextRef="#ctx0" brushRef="#br0" timeOffset="3692">5116 14288 24575,'33'-8'0,"0"0"0,1 0 0,4-1 0,2 0 0,1-2 0,-1-2 0,3-2 0,0-2 0,0 1-820,-1-1 1,1-1 0,-1 0 0,-1 0 78,6-1 1,-2 0-1,-2 0 741,-1 2 0,-2 0 0,-2 0 823,4-1 0,-4 3-823,-9 9 0,-3 0 177,1-2 1,-5 1 0,-10 7 0,4 0 0</inkml:trace>
  <inkml:trace contextRef="#ctx0" brushRef="#br0" timeOffset="4926">4692 15222 24575,'38'0'0,"-1"0"0,6 0 0,6 0 0,-8 0 0,6 0 0,0 0 0,-2 0-559,5 0 1,-3 0 0,1 0 558,2 0 0,1 0 0,-5 0 0,4 0 0,-8 0 542,-2 0-542,-7 0 277,-25 0-277,7 0 0,5 0 0,23 0 0,2 0 0,0 16 0,-12-15 0,1 2 0,-2 13 0,1-1 428,0-12 0,-2-2-428,12 15 0,-11-16 0,-28 0 0,11 0 0</inkml:trace>
  <inkml:trace contextRef="#ctx0" brushRef="#br0" timeOffset="5644">6809 14182 24575,'25'0'0,"13"0"0,7 0 0,-10 0 0,2 0 0,2 0-473,-2 0 1,2 0 0,0 0 0,-1 0 472,8 0 0,-2 0 0,0 0 0,-3 0 0,1 0 0,-6 0 121,-5 0 1,-3 0 0,21 0 0,-41 0 0</inkml:trace>
  <inkml:trace contextRef="#ctx0" brushRef="#br0" timeOffset="6352">6915 14870 8191,'0'19'0,"31"-3"3276,0-16-2383,6 0 1,3 0 515,-4 0 0,0 0-1409,13 0 0,-2 0 859,-16 0 1,-3 0-860,21 0 0,-41 0 0,-8 0 0</inkml:trace>
  <inkml:trace contextRef="#ctx0" brushRef="#br0" timeOffset="7427">8820 12224 24575,'12'-39'0,"-1"-1"0,7 0 0,2 0 0,-1-4 0,1 0 0,-2-1 0,-3 2 0,-9 9 0,-4 3 0,-2-12 0,0 11 0,0 29 0,0-13 0,-8 32 0,-7 9 0,-3 8 0,4 0 0,2 3 0,-1 3-609,-1-3 1,1 1 0,-1 2 0,2 2 608,1 0 0,2 3 0,1 2 0,0 0 0,1 0-547,1-4 1,1 1 0,0 0 0,1 0 0,0 1 0,0 0 544,0 2 1,1 1 0,0 0 0,0 0-1,1 0 1,-1-1 1,1 0 0,1 1 0,-1-1 0,1 0 0,0-1 0,1-2-207,-1 0 0,1-1 0,0-1 0,0-2 0,1 0 207,-1 13 0,0-1 0,0-5 0,0 0 0,0-4 0,0-11 0,0-3 0,0 7 0,0-16 462,0-3 1,0-16-1,0 0 1</inkml:trace>
  <inkml:trace contextRef="#ctx0" brushRef="#br0" timeOffset="8093">8238 14499 24575,'39'0'0,"0"0"0,-5 0 0,5 0 0,0 0 0,0 0 0,9 0 0,0 0 0,1 0-580,-7 0 1,0 0 0,1 0 0,-1 0 579,8 0 0,-1 0 0,-5 0 0,-8 0 0,-4 0 148,4 0 0,-5 0 1,-13 0-1,-11 0 0</inkml:trace>
  <inkml:trace contextRef="#ctx0" brushRef="#br0" timeOffset="9042">8308 15205 24575,'0'26'0,"0"1"0,0 11 0,0 0 0,0-8 0,0-1 0,0 6 0,0-2 0,0 3 0,16-19 0,-4-9 0,37-8 0,-22 0 0,1 0 0,3 1 0,2-2 0,7 0 0,-3-6 0,-17-8 0,-1-3 0,6 7 0,-1-1 0,3-22 0,-7 11 0,-4 19 0,-16-12 0,0 16 0</inkml:trace>
  <inkml:trace contextRef="#ctx0" brushRef="#br0" timeOffset="9829">8785 15011 24575,'0'45'0,"0"0"0,0 0 0,0-8 0,0 0 0,0 1 0,0 5 0,0 1 0,0 6 0,-1 2 0,2 1 0,-1-2 0,0-3-656,0-5 1,0-3-1,0 0 1,0-1 0,0 2-1,0 8 1,0 2-1,0 0 1,0-2 0,0-5 600,0 0 1,0-3-1,0 1 55,0-3 0,0 3 0,0-1 0,0 0 196,-1 7 0,1-1 1,1 3-197,2-2 0,1 4 0,1-2 0,-2-4 0,-2-9 0,-1-4 0,3 0 0,7 5 0,2 0 0,-3-6 1334,-5 7-1334,20-5 0,-22-26 0,6-8 819,7 0 0,-11 0 0,12 0 0</inkml:trace>
  <inkml:trace contextRef="#ctx0" brushRef="#br0" timeOffset="11739">10601 12435 24575,'-37'0'0,"0"0"0,3 0 0,-1 0 0,-8 0 0,-2 0 0,-2 0 0,2 0 0,15 0 0,1 0 0,-6 0 0,2 0 0,-3 0 0,19 0 0,9 0 0,8 0 0,0 8 0,0 10 0,0-6 0,0 27 0,0 4 0,0 6 0,0-10 0,-1 1 0,2 4-304,0-8 0,1 2 0,-1 2 0,1 2 0,0 2 304,-2-3 0,1 2 0,-1 2 0,0 1 0,0 2 0,0 0 0,0 1 0,1 0-328,-1-5 0,1 1 0,0 1 1,0 0-1,0 1 0,0 0 1,-1-1-1,1 1 0,0-1 1,-1-2-7,1 2 0,-1 0 0,0-2 1,0 1-1,0-1 0,0 1 1,0-1-1,-1 1 0,1 0 334,0 3 0,0 2 0,0 1 0,0 0 0,0-1 0,0-1 0,0-2 0,0-3 0,0-3-347,0 4 0,0-4 0,0-2 1,0-1-1,0 1 347,0 4 0,0 1 0,0 0 0,0-1 0,0-1 0,0 1 0,0-1 0,0-1 0,0-1 0,0 8 0,0-1 0,0 1-218,0-3 0,0 1 1,0 0-1,0-2 218,0 1 0,0-2 0,0 2 110,0-2 0,0 3 0,0-1 0,0-5-110,0 6 0,0-3 1638,0 0 0,0 2-995,0-6 1,0 2 0,0-2-644,0 10 0,0-2 1245,0-2 1,0-1-1246,0-7 0,0-2 0,0-7 0,0-1 0,0 0 0,0 3 787,0 20 0,0-2-787,0-11 347,0 9 0,0-4-347,0-26 0,0 23 0,0-37 0,16 6 0,18-7 0,7-2 0,-14 1 0,2 0 0,12 0 0,6 1 0,-3-2 0,2-3 0,0 0 0,-10 4 0,1 1 0,-2-4 0,2-9 0,-2 1 0,3 9 0,-3 0 0,-4-14 0,4 16 0,-19 0 0,-16-16 0,0 12 0,0-11 0</inkml:trace>
  <inkml:trace contextRef="#ctx0" brushRef="#br0" timeOffset="13129">10866 13776 8191,'0'45'0,"0"-14"0,0 7 617,0-2 0,0 8 0,0 4 0,0-1 1,0-3-618,0-2 0,0-2 0,0 0 0,0 1 0,0 8 0,0 3 0,0-2 0,0-5 0,0 4 0,0-4 0,0 1 0,0 0 687,0-10 0,0 0 0,0 0-687,-1 11 0,2 2 589,3-6 0,2 3 0,0-4-589,-1-3 0,1-1 0,4-5 0,2 2 0,0 0 0,-1 0 0,0 0 0,2-1 0,3-2 0,3-2 0,-1 0 0,0 5 0,-1 0 0,3-1 0,2-3 0,2-2 0,-2 0 0,5 12 0,1-2 0,8-11 0,-3-1 1638,-17-1 0,-1-3 540,24-12-1646,-37-11 0,6-3 1,-8-13-1</inkml:trace>
  <inkml:trace contextRef="#ctx0" brushRef="#br0" timeOffset="14259">11554 14235 24575,'0'43'0,"0"-18"0,0 3 0,0 7 0,0 0 0,0 14 0,0-9 0,0 1 0,0 8 0,0-14 0,0 0 0,0-8 0,0-1 0,0 0 0,0-1 0,0 12 0,0 6 0,0-23 0,0-4 0,31-16 0,1-16 0,4-4 0,4-3 0,-6 0 0,-3-3 0,-3-12 0,-1-1 0,-1 11 0,-3 1 0,-12-10 0,5-2 0,-16 35 0,0-12 0,0 16 0</inkml:trace>
  <inkml:trace contextRef="#ctx0" brushRef="#br0" timeOffset="15126">11889 14182 24575,'0'45'0,"0"-21"0,0 3 0,0 11 0,0 0 0,0-8 0,0 1 0,0 5 0,0 5 0,0-2-571,0 6 1,0 2 570,0-7 0,0 2 0,0-1 0,0-4 0,0-1 0,0-1 0,0 10 0,0-2 186,0-2 1,0-5-187,0-5 189,0 8-189,0-37 0,16 6 0,-12 8 579,19-13-579,-21 13 0,22-16 0,-21 0 0,13 0 0,-16 0 0</inkml:trace>
  <inkml:trace contextRef="#ctx0" brushRef="#br0" timeOffset="16027">12736 14499 24575,'41'0'0,"-8"0"0,4 0 0,4 0 0,3 0 0,-4 0 0,2 0 0,-5 0 0,-10 0 0,-1 0 0,18 0 0,-10 0 0,-28 0 0,34 0 0,-29 0 0,7 0 0,-10 0 0,-8 0 0,0 0 0</inkml:trace>
  <inkml:trace contextRef="#ctx0" brushRef="#br0" timeOffset="20574">13900 13988 24575,'0'35'0,"0"-8"0,0 7 0,-8 9 0,1-13 0,-4 3 0,-9 6 0,-3 2-257,8-7 1,-1 1 0,0 0 256,-2-4 0,0-1 0,1 1 0,4 3 0,2 2 0,0-2 94,-7 4 1,3-4-95,3 11 0,-4-21 0,16-32 0,0-10 0,0-25 290,11 20 0,2-1-290,-4-7 0,3 1 0,10 6 0,-1 3 0,-1-6 0,-4 11 0,-8 16 0,-7 16 0,7-12 0,8 12 0,19-16 0,6 10 0,4 3 0,-2-3 0,1 2 0,-9-2 0,1 2 0,-3 1 0,-4 3 0,-4 1 0,1-4 0,-3 2 0,5 20 0,-8-15 0,-5 3 0,-7-21 0,-6 22 0,6-5 0,-16 24 0,1-17 0,-4 1 0,-11 9 0,-7-1 0,2-10 0,-2-1 0,-6 6 0,-1-3 0,6-12 0,-1-3 0,0-2 0,1 0 0,-9 5 0,7-13 0,0-4 0,0 2 0,-11 0 0,10 0 0,5 0 0,9 0 0,-5 0 0,22 0 0,-6-15 0,8 11 0,0-12 0,0 16 0</inkml:trace>
  <inkml:trace contextRef="#ctx0" brushRef="#br0" timeOffset="36725">13900 13970 24575,'47'0'0,"-10"0"0,-2 0 0,-1 0 0,-5 0 0,0 0 0,7 0 0,-9 0 0,-9 0 0,-10 0 0</inkml:trace>
  <inkml:trace contextRef="#ctx0" brushRef="#br0" timeOffset="37841">14394 13635 24575,'41'16'0,"-10"2"0,1 7 0,-3 4 0,0 6-885,0-1 1,1 4 0,-6 2 884,-10 5 0,-6 4 0,1-2 0,2-4 0,1 0 0,-2 2 0,-2 1 0,-2 3 0,0 1 0,-2-2-433,-2-7 0,-2 0 0,1-1 0,0 2 433,1-2 0,2 0 0,0 1 0,-1 1 0,-1-1 0,0-1 0,-2 1 0,0-1 0,0 1 0,-2-1 0,0 9 0,0 0 0,-3 0 0,-1-2 0,-3-5 0,-1-1 0,-1-1 0,-2 0 90,-1-3 1,-1 1-1,-2-2 1,-2 0-91,-5 0 0,-3 1 0,-1-3 0,3-4 0,-6 3 0,1-2 0,10 1 0,1 1 0,2-11 0,-7-18 0,20-4 0,-12-4 0,16-12 0</inkml:trace>
  <inkml:trace contextRef="#ctx0" brushRef="#br0" timeOffset="39493">14835 13123 24575,'43'-15'0,"-16"5"0,-1 0 0,5-10 0,8 5 0,-37 15 0,37 0 0,-7 0 0,4 20 0,4 7 0,-7-12 0,-1 5 0,-8 12 0,-1 7 0,0-2 0,1-11 0,0-2 0,-3 2 0,-6 8 0,-4 2 0,2-2 0,4-4 0,1-1 0,-4 0 0,-5 12 0,-6-1 0,0-12 0,-6-1 0,-14 7 0,-9-4 0,-5-8 0,-3-5 0,-1 2 0,-2 0 0,7-5 0,-2-1 0,2-1 0,-8-1 0,1-2 0,-4 0 0,2 1 0,7-1 0,3-2 0,-6-7 0,1 0 0,23-16 0,-21-3 0,13-1 0,-1-19 0,-3 17 0,21-21 0,-6 16 0,8-7 0,0 7 0,0 7 0,8 5 0,-6 15 0,21 0 0,-3 0 0,23 15 0,-14-3 0,3 4 0,2 10 0,4 1 0,-5-13 0,3-2 0,-1 1 0,7 12 0,0-1 0,-8-13 0,1-3 0,-2 0 0,0 2 0,-1 0 0,7-1 0,-2-2 0,2-7 0,-5 0 0,-3 0 0,-7 0 0,25 0 0,-6-16 0,-20 12 0,-3-11 0,-1-1 0,-1 4 0,-6-6 0,4-5 0,-16 19 0,0-12 0,0 16 0</inkml:trace>
  <inkml:trace contextRef="#ctx0" brushRef="#br0" timeOffset="40585">15734 14958 24575,'36'0'0,"0"0"0,2 0 0,-12 0 0,1 0 0,15 0 0,0 0 0,3 0 0,-14 0 0,-3 0 0,-4 0 0,15 0 0,-22 0 0,11 0 0,-1 0 0,-9 0 0,5 0 0,-3 0 0,0-16 0,3 12 0,-21-11 0,6 15 0</inkml:trace>
  <inkml:trace contextRef="#ctx0" brushRef="#br0" timeOffset="41458">15981 14746 24575,'0'43'0,"0"-13"0,0 1 0,0 5 0,0 1 0,0 3 0,0 0 0,0-4 0,0-2 0,0-6 0,0-3 0,0 3 0,0-13 0,0-15 0</inkml:trace>
  <inkml:trace contextRef="#ctx0" brushRef="#br0" timeOffset="42640">2046 17604 24575,'44'0'0,"1"0"0,10 0 0,-16 0 0,3 0 0,2 0 0,-1 0-639,-2 0 0,0 0 0,0 0 0,1 0 639,3 0 0,2 0 0,-1 0 0,-6 0 0,7 0 0,-6 0 407,-5 0 0,-3 0-407,12 0 421,-2 0-421,-8 0 0,-7 0 0,-11 0 330,-9 0 0,-8 0 0,0 0 1</inkml:trace>
  <inkml:trace contextRef="#ctx0" brushRef="#br0" timeOffset="43524">2505 17392 24575,'0'48'0,"0"-1"0,0 1 0,0-6 0,0-1 0,0-1 0,0-2 0,0 0 0,0-2 0,0 14 0,0-2 0,0-6 0,0-1 0,0-3 0,0 0 0,0-6 0,0-3 0,0 2 0,0 16 0,0-43 0,0 12 0,0-16 0</inkml:trace>
  <inkml:trace contextRef="#ctx0" brushRef="#br0" timeOffset="45134">3316 17339 24575,'0'-35'0,"0"15"0,0-3 0,0-11 0,8 19 0,-6-25 0,6 46 0,-8 4 0,-8 18 0,-7 0 0,-3 2 0,7-5 0,-2-1 0,-11 3 0,-6 1 0,4 2-436,5 13 0,-1 2 436,-7-10 0,-4 0 0,3 3-508,6 3 0,3 3 0,1 2 508,5-8 0,1 1 0,0 1 0,2 0 0,2-4 0,1 0 0,1 1 0,2 1 0,1 5 0,1 2 0,2 1 0,5 0 0,7 2 0,4 1 0,3-1 0,-3-1 0,-5-6 0,-2 0 0,1-1 0,5-1 0,8 3 0,5 1 0,2-2 0,-3-5-289,-3-3 1,-1-3-1,1-4 289,6-1 0,-1-5 0,6 3 0,14-7 0,-21-12 765,17 12-765,-28-16-820,-15-16 1,0 12 0,0-12 0</inkml:trace>
  <inkml:trace contextRef="#ctx0" brushRef="#br0" timeOffset="48810">3669 17939 24575,'43'0'0,"-17"1"0,1-2 0,0-7 0,1 0 0,11 7 0,-1-2 0,-13-13 0,-1 1 0,6 12 0,-2 2 0,0-15 0,-11 16 0,7 0 0,-20 0 0,12 0 0,-16 0 0</inkml:trace>
  <inkml:trace contextRef="#ctx0" brushRef="#br0" timeOffset="50508">4604 17304 24575,'-14'32'0,"1"0"0,4 2 0,0-1 0,-4-6 0,2-1 0,9 0 0,1 3 0,-15 17 0,0 0 0,14-16 0,0 1 0,-6 17 0,1-4 0,7-13 0,15 1 0,13-64 0,0 7 0,4-5 0,-5 2 0,0-4 0,0 2 0,10-3 0,0 0 0,-13 5 0,0-2 0,-3 7 0,14 0 0,-1-11 0,-23 27 0,5 7 0</inkml:trace>
  <inkml:trace contextRef="#ctx0" brushRef="#br0" timeOffset="51879">4939 17057 24575,'0'19'0,"0"13"0,0-4 0,0 3 0,0 1 0,0 4 0,0 4 0,0 4 0,0 0-343,0-8 1,0 0 0,0 1 342,0 7 0,0 1 0,0-2 0,0 3 0,0 0 0,0 5 0,0-2 126,0-16 0,0-2-126,0 2 0,0-3 0,0 13 0,0 6 0,0-25 0,0 9 0,0-2 775,0-15-775,0 31 0,0-43 0,0-4 0,0-4 0,0-12 0,0 16 0,0 0 0</inkml:trace>
  <inkml:trace contextRef="#ctx0" brushRef="#br0" timeOffset="53525">5204 17815 24575,'0'-29'0,"0"-1"0,7 7 0,1-3 0,-5-15 0,-2-2 0,7 10 0,0 2 0,1-5 0,-2 1 0,-6-1 0,2 3 0,12-6 0,-7-10 0,-6 37 0,6 12 0,-8 12 0,0 17 0,0 7 0,0 4 0,0 2-195,0-9 0,0 1 0,0 1 195,0 7 0,0 1 0,0-1 0,0 0 0,0-2 0,0 2 0,0 3 0,0 0 0,0 0 0,0-2 0,0-1 0,0-1 0,-1-5 0,0 0 0,3-5 0,6-1 0,0-5 0,-4 9 0,11-11 0,-15-19 0,0 12 0</inkml:trace>
  <inkml:trace contextRef="#ctx0" brushRef="#br0" timeOffset="56093">5751 17868 24575,'27'0'0,"22"0"0,-25-8 0,7 7 0,2 0 0,-1-6 0,4-2 0,2 2 0,11 3 0,-15-3 0,1-2 0,-4 1 0,-2 1 0,18 3 0,-11-12 0,-13 16 0,-5 0 0,-6 0 0,3 0 0,-15 0 0</inkml:trace>
  <inkml:trace contextRef="#ctx0" brushRef="#br0" timeOffset="60826">6827 17251 24575,'-8'25'0,"6"11"0,-9-11 0,-2 3 0,3 6 0,1 2 0,0 5 0,-2-2 0,-6-6 0,3-1 0,12-1 0,0-3 0,-14-1 0,16 7 0,0-23 0,0 5 0,0-16 0,0 0 0,47 0 0,-27 0 0,11 0 0,2 0 0,3 0 0,-15 0 0,18 0 0,-19 16 0,15-12 0,-15 19 0,3-21 0,-21 22 0,22-20 0,-20 27 0,27-27 0,-27 19 0,12 11 0,-16-3 0,0-2 0,0 1 0,0 7 0,1-11 0,-2-1 0,-15 12 0,7-11 0,-1-1 0,-18 12 0,4-14 0,-1-2 0,-6-2 0,2-5 0,-1-4 0,-7-8 0,1 6 0,3-8 0,6 0 0,-9 0 0,17 0 0,3 0 0,16 0 0</inkml:trace>
  <inkml:trace contextRef="#ctx0" brushRef="#br0" timeOffset="62577">6827 17304 24575,'39'0'0,"1"0"0,0 0 0,8 1 0,0-2 0,-8-4 0,1-1 0,-2 1 0,2 4 0,-2-2 0,-2-9 0,-3 1 0,3 9 0,2-6 0,-35 8 0,12 0 0,-16 0 0</inkml:trace>
  <inkml:trace contextRef="#ctx0" brushRef="#br0" timeOffset="63926">7920 17180 24575,'-15'43'0,"13"-17"0,0 1 0,-14 8 0,0 1 0,14-7 0,0-1 0,-13 15 0,15-27 0,15-16 0,13 0 0,-3 0 0,3 0 0,-2 0 0,3 0 0,9 0 0,0 0 0,11 0 0,-19 0 0,-1 0 0,-2 0 0,7 0 0,-7 23 0,8-1 0,-19 0 0,-4 7 0,-2 8 0,-3 2 0,-1-1 0,-4 0 0,-3 3 0,-6-1 0,-6-5 0,-7-4 0,-5-3 0,-5-3 0,0-6 0,-3-1 0,0 0-190,3 1 1,0-1-1,-2-2 190,-7-3 0,-2-2 0,1 0 0,-6 7 0,0-2 0,11-11 0,0-2 0,1 0 0,0 6 0,4-2 0,-13-7 0,27 0 0,8 0 0,6-16 0,-6 13 0,8-13 0</inkml:trace>
  <inkml:trace contextRef="#ctx0" brushRef="#br0" timeOffset="64993">7709 17304 24575,'41'0'0,"-10"0"0,12 0 0,6 0 0,-25-16 0,8 11 0,0-2 0,0-26 0,-11 19 0,1 1 0,11-15 0,-15 3 0,-1 1 0,5 8 0,0-9 0,-5 3 0,-13 18 0,27-19 0,-27 21 0,12-6 0</inkml:trace>
  <inkml:trace contextRef="#ctx0" brushRef="#br0" timeOffset="66018">8520 16916 24575,'21'21'0,"1"1"0,-2 6 0,-3 5 0,-5 0 0,-4 5 0,0 2 0,-3-4 0,0 1 0,-2 2 0,-1 2-656,0 1 1,0 3-1,-2 1 1,-1 1 0,-2 0 262,0-4 1,-2-1-1,-2 1 1,0 0-1,-1 1 1,-1 0-77,0-2 1,-2 2 0,0-1 0,-1 1 0,0-1 0,-1 0 0,1-2 334,-1 1 0,1-2 0,0 0 1,-1-1-1,-1 0 0,-3 0 134,-2 2 0,-3-1 0,-2 1 0,1-2 0,0 0 0,3-2 174,0 8 0,2-3 1,0-1-1,-2 0-174,-4 0 0,0-1 0,-3-2 0,-2-4-87,-11-2 0,-2-5 0,4-2 0,9 6 0,1-9 0,-7-26 0,0 0 0</inkml:trace>
  <inkml:trace contextRef="#ctx0" brushRef="#br0" timeOffset="67903">9031 16792 24575,'20'-15'0,"4"3"0,-22-6 0,21 10 0,-19 8 0,12 0 0,-1 0 0,-11 8 0,12-6 0,-16 22 0,0-5 0,8 24 0,-7-13 0,0 1 0,3 4 0,0 3 0,-4 10 0,0 0 0,0-10 0,0-2 0,-2 0 0,-4-3 0,-9-7 0,-4-1 0,1-1 0,-3-3 0,-13-5 0,0-3 0,-6 11 0,-9-24 0,38 0 0,-21 0 0,28 0 0,-11 0 0,15-8 0,0-10 0,0-9 0,0-1 0,15 11 0,-11-7 0,28 20 0,-28-11 0,11-1 0,-15 12 0,8-12 0,-6 16 0,22 0 0,-21 0 0,45 16 0,-41-12 0,14 11 0,-2 1 0,-17-12 0,21 12 0,-19-16 0,12 0 0,-1 0 0,13 0 0,2 0 0,1 0 0,2 0 0,6 0 0</inkml:trace>
  <inkml:trace contextRef="#ctx0" brushRef="#br0" timeOffset="69575">9790 17974 24575,'45'-16'0,"-19"15"0,-1-2 0,-3-12 0,1-1 0,7 14 0,1 0 0,-4-13 0,1-1 0,9 13 0,2 2 0,-6-7 0,-1 0 0,3 3 0,0 2 0,1 4 0,-3-4 0,6-20 0,10 19 0,-37-12 0,4 16 0,-16 0 0</inkml:trace>
  <inkml:trace contextRef="#ctx0" brushRef="#br0" timeOffset="70674">10019 17604 24575,'0'43'0,"0"0"0,0-2 0,0 0 0,0-7 0,0 1 0,0 0 0,0 14 0,0 0-716,0-11 0,0 1 0,0-2 716,0 1 0,0 0 344,0 13 1,0-4-345,0-6 177,0-14 1,0-3-178,0-6 0,0-10 0,0-8 0</inkml:trace>
  <inkml:trace contextRef="#ctx0" brushRef="#br0" timeOffset="71659">10831 17339 24575,'0'26'0,"0"-3"0,0 4 0,0 20 0,0 2 0,0-13 0,0 1 0,0 0 0,0 3 0,0-3 0,0-5 0,0 0 0,0 1 0,0 3 0,0-1 0,0 15 0,0 0-398,-2-10 0,1 2 0,4-2 398,5-6 0,4-2 0,-1 2 0,-2 5 0,0 2 0,4-2 0,9-2 0,4-2 0,3 1 0,-4-5 0,1 1 0,1-1 0,-1-2 0,0 2 0,0-3 0,2-2 0,8-1 0,3-2 0,-6-5 390,6 0-390,10-10 198,-37-8-198,3 0 0,-15 0 0,0 0 0</inkml:trace>
  <inkml:trace contextRef="#ctx0" brushRef="#br0" timeOffset="73759">11836 17568 24575,'-29'0'0,"-1"0"0,2 0 0,-1 0 0,-13 0 0,-2 0 0,3-1 0,2 2 0,2 5 0,1 4 0,4 6 0,4 3 0,4 2 0,4 5 0,11 5 0,4 4 0,0-1 0,-4 9 0,2 1 0,5 5 0,4 0 0,4-8 0,4-6 0,9-6 0,9-5 0,5-24 0,-5-8 0,15-10 0,-24-5 0,-1-5 0,4-2 0,-1-4 0,-6-9 0,-2-2 0,4 1 0,-1-1 0,-9-4 0,-2 2 0,3 17 0,-1 2 0,-6-8 0,-2 7 0,1 17 0,0 12 0,0 43 0,-1-5 0,2 5 0,3-12 0,3 2 0,-2 3 0,-2 0 0,-1 3 0,0 1 0,3-3 0,5 6 0,3-3 0,-3 1 0,-5 2 0,-2-1 0,1-4 0,3-5 0,1-5 0,8 11 0,-12-27 0,12 6 0,-16 5 0,0-19 0,-16 27 0,-11-27 0,-2 7 0,-3 2 0,-8-3 0,0-2 0,9-3 0,3 1 0,0 3 0,7-2 0,13-7 0,8 0 0</inkml:trace>
  <inkml:trace contextRef="#ctx0" brushRef="#br0" timeOffset="74811">12154 17992 24575,'43'0'0,"-17"0"0,1 0 0,0 0 0,0 0 0,8 0 0,-1 0 0,-6 0 0,-1 0 0,4 0 0,-1 0 0,-1 0 0,10 0 0,-35 0 0,12 0 0,-16 0 0</inkml:trace>
  <inkml:trace contextRef="#ctx0" brushRef="#br0" timeOffset="76009">13212 17780 24575,'0'-26'0,"0"-1"0,-1-2 0,2-3 0,6-10 0,2-2 0,-8 9 0,1 1 0,10-5 0,0 2 0,-10-6 0,6 23 0,-8 5 0,0 30 0,0 11 0,0 7 0,0 14 0,0 6-436,0-17 1,0 2 0,0 1 0,0-1 435,0 11 0,0-1 0,0 0 0,0-3 0,0-2 0,0 0 0,0-1 0,0-2 0,0-2 0,0 1 0,0-2 0,0 3 0,0-3 0,0-2 0,0-17 0,0-10 0,0-8 0</inkml:trace>
  <inkml:trace contextRef="#ctx0" brushRef="#br0" timeOffset="77352">13600 17639 24575,'0'27'0,"0"22"0,0-25 0,0 7 0,0 3 0,0 5 0,0-2 0,0 2 0,0-35 0,0 27 0,16-19 0,3 6 0,9-15 0,3-6 0,-7-4 0,1-4 0,18-8 0,-2-5 0,-15 3 0,-3-5 0,5-8 0,2-6 0,-5-2 0,-9 5 0,-4-2 0,1 2-1093,2 1 1,0 2 0,-2 0 880,-3-12 0,-4 4 212,-6-1 0,0-4 0,0 19 0,0 3 0,0-3 0,0-11 0,0 17 3276,-16-13-2851,-12 2-425,4 18 0,-5 2 0,2 3 0,0 1 0,1 0 0,-1 2 0,-7 6 0,1 2 0,-8-1 0,15-2 0,1 4 0,-8 29 0,10-5 0,3 3 0,7 8 0,2 1 0,-9 1 0,1 0 0,9-3 0,2-3 0,-4 6 0,3-6 0,3-1 0,6-9 0,0 9 0,0 1 0,0 6 0,0-12 0,0-1 0,0 1 0,0 5 0,0-28 0,0 11 0</inkml:trace>
  <inkml:trace contextRef="#ctx0" brushRef="#br0" timeOffset="78443">14147 16951 24575,'0'25'0,"0"3"0,0-1 0,0 4 0,0 3 0,0-5 0,0 1 0,0 2 0,0 4 0,0 0 0,0 13 0,0 0 0,0-1 0,0 2 0,0-13 0,1 0 0,-2 0 0,-3-3 0,-2-1 0,0 0 0,0 3 0,0 0 0,-2-2 0,-4 12 0,-3-4 0,-1-9 0,-1-3 0,3-7 0,0-3 0,-13 14 0,-7-7 0,7-7 0,7 3 0,5-21 0,15 6 0,0-8 0</inkml:trace>
  <inkml:trace contextRef="#ctx0" brushRef="#br0" timeOffset="80010">14411 16545 24575,'20'0'0,"11"0"0,-27 16 0,20 4 0,-7 23 0,-10-14 0,-2 2 0,4 1 0,-2 1 0,-13 11 0,-4-2 0,5-12 0,-2-3 0,-7-1 0,-5-1 0,-6 5 0,-1-3 0,6-10 0,-1-1 0,-5 8 0,-3 3 0,2-3 0,2-7 0,1-3 0,-7 4 0,1-3 0,-13-7 0,7-8 0,17 0 0,3 0 0,16-8 0,16 6 0,1-16 0,1-3 0,13 13 0,-4-16 0,-5 1 0,-10 19 0,20-11 0,-28 15 0,11 0 0,-7 15 0,25 5 0,-1 0 0,-4-3 0,3-3 0,14-10 0,0 12 0,-2-16 0,-24 0 0,-3 0 0</inkml:trace>
  <inkml:trace contextRef="#ctx0" brushRef="#br0" timeOffset="81225">15011 17639 24575,'43'0'0,"-10"0"0,3 0 0,0 0 0,2 0 0,10 0 0,0 0 0,-11 0 0,-1 0 0,3 0 0,-2 0 0,2 0 0,-5 0 0,-26 0 0,-8 0 0,0 0 0</inkml:trace>
  <inkml:trace contextRef="#ctx0" brushRef="#br0" timeOffset="82643">15205 17392 24575,'0'40'0,"0"0"0,0-11 0,0-3 0,0 23 0,0-21 0,0 7 0,0 8 0,0-6 0,0-12 0,0 1 0,0 19 0,0-15 0,0 9 0,8-35 0,-6 11 0,6-15 0</inkml:trace>
  <inkml:trace contextRef="#ctx0" brushRef="#br0" timeOffset="83620">16105 16404 24575,'0'43'0,"0"-13"0,0 1 0,0 1 0,0 1 0,0 9 0,0 2 0,0-11 0,0 2 0,0 1-705,0 4 1,0 2 0,0 1 704,-1 4 0,1 1 0,1 0-427,2-7 1,1 0 0,0 0 0,0 1 426,-2 1 0,-1 0 0,1 1 0,5 2-314,4-2 1,4 4 0,2 1-1,1 0 1,1-1 0,-3-3 313,-1-3 0,-1-2 0,0-1 0,1 0 0,2 2 0,2 3 0,3 3 0,1 0 0,0 0 0,-1-4 0,-2-4-125,3 5 1,-2-5 0,0-2 124,-1-6 0,1-2 0,-6-1 0,-9 4 0,0-7 806,26-14-806,-29-19 0,13 3 0,-16-19 0</inkml:trace>
  <inkml:trace contextRef="#ctx0" brushRef="#br0" timeOffset="87276">17251 16951 24575,'-16'-35'0,"13"-8"0,-13 17 0,0-1 0,13-1 0,2 1 0,-7-1 0,1 3 0,7-3 0,0 13 0,0 15 0,0-8 0,15 6 0,28-6 0,-12 7 0,3 2 0,10-1 0,0 0 0,-3 4 0,-1 0 0,-4-4 0,-2 2 0,-6 8 0,-3 3 0,18 7 0,-23 0 0,-20-5 0,-4-15 0,-27 0 0,27 0 0,-12 0 0,0 0 0,12 24 0,-7-3 0,-1 3 0,10 7 0,2 3 0,-12 11 0,0 4 0,11 0 0,-2 0 0,-6-16 0,-3 0 0,2 1 0,8 0 0,2 2 0,-2-3 0,-10 8 0,1-1 0,9 3 0,2 0 0,-3-10 0,-2-1 0,-3-1 0,0-2 0,4 15 0,-11-9 0,15-16 0,0 5 0,0-6 0,0 9 0,0 1 0,0 5 0,0-6 0,0-7 0,0 3 0,0-21 0,0 6 0,0-8 0</inkml:trace>
  <inkml:trace contextRef="#ctx0" brushRef="#br0" timeOffset="88508">17339 17515 24575,'4'0'0,"-14"0"0,50 0 0,-21 0 0,1 0 0,-4 0 0,-16 0 0,15 0 0,-11 0 0,12 0 0,-8 0 0,-6 0 0,5 0 0,-7 0 0</inkml:trace>
  <inkml:trace contextRef="#ctx0" brushRef="#br0" timeOffset="89557">17992 17357 24575,'32'0'0,"1"0"0,5 0 0,-2 0 0,11 0 0,-10 0 0,-13 0 0,-24 0 0,16 0 0,-12 0 0,11 0 0,-15 0 0,0 0 0</inkml:trace>
  <inkml:trace contextRef="#ctx0" brushRef="#br0" timeOffset="91402">18803 17392 24575,'18'-22'0,"0"1"0,-4-1 0,-1-1 0,4-7 0,-1-1 0,-1 4 0,-2-1 0,-4-6 0,1 0 0,7 6 0,-2 1 0,-13 0 0,0 1 0,10-1 0,-1 3 0,-9 2 0,6-17 0,-8 35 0,-8-27 0,-9 27 0,-11-12 0,-7 16 0,-8 16 0,6 3 0,18 8 0,2 5 0,0-1 0,1 3 0,1 10 0,2 0 0,3-12 0,1 1 0,-1 10 0,4-4 0,6-13 0,0 4 0,0-6 0,0-20 0,0 20 0,17-7 0,5-1 0,-1 0 0,0 0 0,6 5 0,0 1 0,-1-5 0,-3-1 0,5 11 0,-9-7 0,13-4 0,-28-16 0,11 8 0,-15-7 0,-15 23 0,-21 11 0,5-3 0,0-7 0,-3-1 0,7-10 0,0-1 0,-5 2 0,-1-2 0,-7-5 0,3 1 0,-2 15 0,6-22 0,2 0 0,7 13 0,-9-15 0,9 0 0,20-15 0,4 11 0,12-36 0,13 19 0,7-3 0,-8-3 0,0-4 0,0 1 0,-1 4 0,0 1 0,0 0 0,3-1 0,1 0 0,-6 1 0,-6 2 0,-2 3 0,20 1 0,-21 3 0,4 16 0</inkml:trace>
  <inkml:trace contextRef="#ctx0" brushRef="#br0" timeOffset="92295">19015 16457 24575,'47'16'0,"-21"-5"0,-3 5 0,-7 16 0,-4 5 0,-2 3 0,-1 2 0,0 5 0,-2 4-754,-6-5 0,-1 2 1,-1 1 753,1-11 0,1 0 0,-1 1 0,-1 1 0,-2 6 0,-1 0 0,0 2 0,-1 0-304,2-7 0,0 1 0,-1 1 1,0-2-1,-1 0 304,-4 5 0,-2-1 0,0-1 0,-2 1 0,0 1 0,-3 1 0,1-1 0,-1-1-265,0 0 1,0 1 0,-1-3 0,1-2 264,-2-1 0,-1-4 0,1 2 0,1 2 0,1 0 0,0-5 0,-1-6 0,-1-3 0,0 2 0,-1-3 717,-2-9 1,-2-5-718,-20 5 0,22-16 0,-3 0 0</inkml:trace>
  <inkml:trace contextRef="#ctx0" brushRef="#br0" timeOffset="94074">19315 16157 24575,'0'-41'0,"0"10"0,0-12 0,0 25 0,16 18 0,-12 2 0,27 21 0,-19 13 0,5-13 0,-9 16 0,-8-21 0,0 10 0,0 15 0,-17-6 0,-5 2 0,6-8 0,-1-1 0,-12 9 0,-3-2 0,5-14 0,3-3 0,2 8 0,-1-11 0,7-9 0,12-8 0,-27 16 0,27-12 0,-12 12 0,16-16 0,0 0 0,16-16 0,4 4 0,-1-21 0,12 21 0,-19-19 0,6 27 0,5-12 0,-19 16 0,28 0 0,-28 0 0,11 0 0,-7 0 0,-6 0 0,6 0 0,8 0 0,-12 16 0,11-12 0,1 11 0,-4-15 0,21 0 0,-6 0 0,-7 0 0,-4 0 0</inkml:trace>
  <inkml:trace contextRef="#ctx0" brushRef="#br0" timeOffset="95930">19862 16016 8191,'11'0'0,"21"0"1638,-2 1 0,5-2-1043,-2-3 1,3-3 0,-6 2-596,8 2 1409,1-6 0,-8 2-1409,-27 7 1719,28 16-1719,-44-13 3276,24 21 0,-28-22-3044,0 6-232,12 23 0,-13-9 0,-5 3 0,8 6 0,2 5 0,1 1-412,-3 3 1,1 2-1,1 1 412,2-6 0,1 1 0,1 0 0,1 0 0,3 0 0,2 1 0,1-2 0,0 0 0,1 6 0,0-2 0,0 1 0,0 5 0,0 2 0,0-2 0,2-7 0,1-1 0,0 1 0,1-2 0,0 2 0,1 0 0,0-1 0,4 9 0,0-1 0,0 1 0,-3-9 0,-2 1 0,1-1 0,0 0 0,3 7 0,1 0 0,-2-3 0,-6-6 0,-1-1 0,0-1 0,5 9 0,-2-4 0,-2-8 0,-2-3 0,1 18 0,-3-10 0,-2 1 0,4 11 0,-11-12 0,0 2 0,10-11 0,0-1 0,-5 3 0,-2 1 617,1 0 1,1-2-618,3 11 0,-12-7 0,16-25 0,-8-8 0,-25-8 0,7-1 0,-3 0 0,-9 3 0,-4 0 0,8 1 0,-2-1 0,2 2 0,-5 3 0,1 2 0,-10-1 0,4 0 0,5 0 0,6 0 0,25 0 0,8 0 0</inkml:trace>
  <inkml:trace contextRef="#ctx0" brushRef="#br0" timeOffset="96793">20550 16757 24575,'29'0'0,"0"0"0,10 0 0,3 0 0,-8 0 0,3 0 0,0 0-623,4 0 1,2 0 0,-4 0 622,0 0 0,-2 0 301,14 0 0,-5 0-301,-13 0 61,-3 0 1,-1 0 0,-10 0 0,-3 0 0</inkml:trace>
  <inkml:trace contextRef="#ctx0" brushRef="#br0" timeOffset="97358">20885 17304 24575,'48'0'0,"0"0"0,0 0 0,0 0 0,-4 0 0,1 0 0,1 0 0,0 0 0,0 0 0,3 0 0,1 0 0,0 0 0,-2 0 0,-2 0-90,0 0 1,-3 0 0,-1 0-1,-2 0 1,6 0 0,-2 0 0,-13 0-1,-15 0 1</inkml:trace>
  <inkml:trace contextRef="#ctx0" brushRef="#br0" timeOffset="102974">22631 16369 24575,'-16'-4'0,"5"8"0,-23 31 0,20-14 0,1 1 0,0 0 0,-2 1 0,-10 8 0,1-1 0,9 1 0,-3-4 0,4-6 0,14-18 0,32 13 0,-1-32 0,-2 14 0,3 1 0,2-8 0,0 2 0,6 6 0,1 2 0,-4-1 0,0 0 0,-2 0 0,-1 0 0,-8-1 0,-1 2 0,12 15 0,6-5 0,-29 12 0,0 3 0,10-7 0,1 1 0,-13 10 0,-1 1 0,7-1 0,-3 1 0,-8 12 0,-6 0 0,0-9 0,-10 1 0,-13-2 0,-12 3 0,-3-2 0,3-6 0,-3-2 0,-4-3-396,4-3 0,-7 3 0,-3 1 0,2-3 0,4-5 396,1-5 0,4-5 0,-2 1 0,3 1 0,-3 1 0,1 0 0,0-2 0,-5-3 0,1-3 0,1 2-25,3 2 1,1 1 0,1-2 24,-11-2 0,4 0 0,9 7 0,5-2 0,1-7 0,11 0 0</inkml:trace>
  <inkml:trace contextRef="#ctx0" brushRef="#br0" timeOffset="104826">22508 16140 24575,'0'4'0,"0"1"0,-3 31 0,-2 11 0,-3-5 0,-2 0 0,-2 5 0,-3-2 0,-3-4 0,0-5 0,-1-1 0,3-2 0,16-21 0,0-12 0,0-43 0,8 4 0,0-3 0,-8 4 0,4 0 0,9 5 0,6-1 0,-4 1 0,-8-4 0,1 2 0,16 2 0,1 1 0,-10 0 0,-2 5 0,6 7 0,5-3 0,-6 21 0,9-6 0,16 8 0,-5 0 0,1 0 0,-13 0 0,0 0 0,9 0 0,-3 0 0,1 0 0,-5 0 0,-9 0 0,-3 0 0,-16 0 0</inkml:trace>
  <inkml:trace contextRef="#ctx0" brushRef="#br0" timeOffset="106243">23054 16140 24575,'0'-36'0,"0"1"0,0 8 0,16 9 0,-12 18 0,19 18 0,11 9 0,-15-9 0,1-1 0,6-2 0,1-2 0,16 4 0,-16-9 0,-9-8 0,6 0 0,-20 0 0,27-8 0,-27-25 0,19-6 0,-5 1 0,-2-1 0,-9 14 0,1 1 0,10 1 0,-4 3 0,-14 5 0,0 38 0,0 5 0,0 5 0,0 11 0,0 4-223,-4-9 0,-2 2 1,0 3 222,1-5 0,0 2 0,1 1 0,-2-2 0,0 5 0,-1-1 0,1 0 0,1-5 0,1 1 0,0-1 0,1-2 0,2 0 0,2-3 0,-1 1 0,0 3 0,0 0 0,0-2 0,0 7 0,0-2 0,0 2 0,0 0 0,0-3 0,0-3 0,0 12 0,0-19 0,0-1 0,0-2 0,0 6 668,16-5-668,-12-1 0,11 7 0,-15-23 0,0 5 0</inkml:trace>
  <inkml:trace contextRef="#ctx0" brushRef="#br0" timeOffset="107443">23354 16845 24575,'16'-25'0,"-4"-3"0,21 9 0,-21 3 0,19 8 0,-27 6 0,27-6 0,-19 8 0,21 0 0,-5 0 0,-1 0 0,-9 0 0,-10 0 0,-8 0 0</inkml:trace>
  <inkml:trace contextRef="#ctx0" brushRef="#br0" timeOffset="108193">23989 17357 24575,'0'0'0</inkml:trace>
  <inkml:trace contextRef="#ctx0" brushRef="#br0" timeOffset="109727">24130 16457 24575,'0'-10'0,"0"2"0,16 8 0,4 0 0,7 0 0,-9 0 0,5 8 0,-3 26 0,-11-8 0,1 2 0,7 0 0,-2 1 0,-12 4 0,-2 1 0,7-3 0,-1-1 0,-5-2 0,-4 1 0,-4 1 0,-3 0 0,1 1 0,-4-3 0,-23 3 0,22-6 0,-2-1 0,-9-6 0,-1 0 0,6 8 0,-1 1 0,-11-3 0,1-1 0,1 12 0,-10-12 0,19-5 0,1-6 0,3 4 0,16-16 0,0-16 0,0 4 0,16-19 0,7-3 0,3 7 0,2-7 0,2 3 0,-2 20 0,5-21 0,-21 28 0,4-11 0,-1 15 0,-11 15 0,20-11 0,-22 12 0,6 0 0,7-13 0,5 13 0,-1-16 0,13 0 0,-28 0 0,19 0 0,-21 0 0,22 0 0,-20 0 0,11 0 0,-15 0 0</inkml:trace>
  <inkml:trace contextRef="#ctx0" brushRef="#br0" timeOffset="111242">24624 16228 24575,'0'49'0,"0"0"0,0-18 0,0 0 0,0 13 0,0-11 0,0-6 0,0-7 0,0 3 0,0-21 0,8 6 0,10-8 0,17 0 0,2 0 0,-9 0 0,3 0 0,-27 0 0,27 0 0,-27 16 0,20 4 0,-7 23 0,-4-17 0,2 1 0,12 12 0,-18-14 0,0-1 0,14 3 0,-19-7 0,12 3 0,-16-21 0,-24 22 0,-13-5 0,9-5 0,-6 1 0,2 0 0,-7 4 0,0-1 0,-10-3 0,4-3 0,7 4 0,15-16 0,23-16 0,0 12 0,0-11 0,0 15 0</inkml:trace>
  <inkml:trace contextRef="#ctx0" brushRef="#br0" timeOffset="112309">24624 16316 24575,'21'-22'0,"-1"1"0,7-5 0,1-1 0,4-1 0,1 1 0,-2 0 0,-1 1 0,-8 3 0,-1 3 0,6 0 0,-9 5 0,5 7 0,-19 6 0,28-6 0,-28 8 0,11 0 0,1 0 0,-12 0 0,12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3C603-3B65-4AB7-82D6-2288B2E2AD50}" type="datetimeFigureOut">
              <a:rPr lang="en-US" smtClean="0"/>
              <a:pPr/>
              <a:t>10/15/24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C6714-DB55-4642-89AE-3D1E79A97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45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80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36EA2-5BB5-3C75-E22F-E115B736A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0BF212-C0B9-F884-3B3F-188B1031E7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CA79C1-A3B3-0A07-630D-967CFEBAF8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E996E-6479-EA28-D481-7A19264B5C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9587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B8892-29F6-ACA1-0DBD-040E07979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53F04F-CA3B-82A9-6258-193F4DB8C9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38E7BF-3D75-3E07-F33B-A3A46AD5EF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CA754-4ACA-72E6-521F-61493ED262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5616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0F5B5-F31B-A604-AACE-61E2551DB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0572A5-89E6-3799-AC33-32FBE38794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6000F9-E9AC-8193-FAED-6D0BF9FB33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AA502D-E283-214C-613D-7122062CE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237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3B4A6-B397-AEE7-92B1-48829E0C2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A1C789-94A4-C90C-DB81-7CAE4ED1DD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053C4A-B62C-0AF5-9986-1C73EB616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18921-5297-C21B-E094-73415348D5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3420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909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B8D22-E8D3-D7F5-91A0-280AA9361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17E0E9-5992-F042-0549-D2FFA25D15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04049C-18CC-3619-1C0D-F083E50539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55CEB-C01A-86DB-A5A8-A0D7BF634E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903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7139A-AD16-0AB8-A277-6E6E1C306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909233-8C5C-BF4F-D157-F57645CCBC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FBF2D7-AAB0-D094-E319-B7C062882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438D91-A293-A8E5-EE85-EB9675178A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2146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133E7-F957-BDEC-2BF1-1451D587D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D41439-8FE3-1A31-2A7E-7DBCEA9494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BB6D57-16D6-1A03-47D6-771EB1F78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FF698-3700-213E-3854-26E5EC775D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5832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A7CBE-0439-111A-9E56-BF9132DEC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43315E-D4BF-7418-489B-C218665E7A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5FC1B6-EB55-93AE-05E4-F70F357DC8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A68C04-68AC-0010-7305-385A9527A9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479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060E5-62E9-D2A1-1CEA-EE930D80F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DA8394-77B2-2840-82DC-39BE496F71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551363-3876-9B44-C3A4-ECA9E73E74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C1AFC8-D60D-E2A8-CBBF-84AA348B29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33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328B5-D006-2042-AAA3-D0CCFDA2F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D4A3FF-5DBE-5DFB-33D5-90CB375D6F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243B7D-144E-854C-F4F3-9CDDFC30B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DA278-0FD6-987A-A6F5-37D5CE26CD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434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DDE46-C282-F9E4-C34D-9776FBA32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BEB5D1-F4FB-4EED-0CF9-2DEBA759D9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3DBD46-0E27-95D4-9991-9690C384FC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79BD4-331E-8589-C89A-6DEE234C83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65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B8DBF-43A7-0088-3593-AC62EEE71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5CD119-CF36-7D0C-E94C-F2F68EF80C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6BC1F2-273A-179C-2A46-049E469129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4884A-1CA9-BFC7-CECC-31901B850C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3285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37EC9-BF82-F27E-C377-D1FCE062D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682D6B-B37A-BB75-C6D8-993F42B694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2BF237-77B1-4072-0F63-DAD760C867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7FBD6-4F3C-2332-7A1F-B5B2AEF5DC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1839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4697A-B015-7BA9-AFAB-92F71FFD2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B2A72A-4CF6-F57E-8624-D5A97C1617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91F24B-A7DA-EA55-BB31-80A94E8F87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C,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EE216B-7ABA-F2E7-3F87-12B3045F96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8050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59602-2FE6-BB53-B7F2-7A01372CB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3C09DF-8C35-DB51-6DC6-3BB9F6D7BA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08631E-A3F6-9DC3-9F67-35F6344AC9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B543C-857A-FD03-605D-0D9D990A7A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69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A5A30-F8AE-C369-A601-B598E8C5C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9DE39-39CF-1A3F-6B1F-C5036DA169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D5D046-A24E-8143-2CED-445E943B84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F709E4-33A8-63D7-4E11-9DA779FBC5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8276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204D8-8A5D-25D2-09A9-1C4280C56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0D4A58-B97F-EA80-6CF2-3FFBEA4C69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D1E4CD-3341-6590-75D6-66778FD403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124BA-E519-651B-F0C2-03738E727A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085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04232-4229-2CB9-5748-CBDC9237D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812802-DAB8-291C-EC8C-3484B8108D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EF631D-2C66-7FF8-8DC2-2613337F5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724E0-2FBB-4919-0C77-ED2B809548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6501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61C64-F05D-4787-1935-AB425C035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622DCD-8453-307E-0DD0-9EC3043E8D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357584-22E6-6144-1BAB-ECE53C390D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4A3E4-436B-951C-B5EB-A733B53B73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7377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EE04B-0060-AE2F-90FF-79F7386F2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C96DC3-1B17-3EAB-F90C-09C93AE68F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06F977-BF22-7B4E-432C-7753AD81B5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50F30-1837-2246-B2EB-8142736D61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901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3920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49B0A-BF16-1B0E-2AE5-1EC6BA0E3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9A80F6-07DD-6557-636A-E657A59CBD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64FD49-ED12-6116-947E-003E18133D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49E50-D8BB-59A0-696B-85AC0B5C98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0375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87EE7-3907-BEAF-E4A5-AA984E78C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753E85-AC36-AD55-C510-8E63E55300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E1C8E4-77FA-D983-BF7D-8D512577BC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2A28E-FE22-688F-EE00-8A6AC80437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649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137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5A44B-7657-376C-C864-D8CFA0064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385942-4779-2120-1CC0-383A784332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599A62-1310-5ABA-08C2-B6715C177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7CBDB-9746-8DF2-7A3B-DC506170A1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9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078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330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1E48F-B5BE-70F5-97B4-BA4A4383B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862614-39B4-14FA-1186-6317550954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8049A9-3A73-D105-63E6-A61C0CAFE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1A571-5582-3C3A-3144-9851F1429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23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Square-shaped constraints</a:t>
            </a:r>
          </a:p>
          <a:p>
            <a:r>
              <a:rPr lang="en-US" dirty="0"/>
              <a:t>Rhombus-shaped constraints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90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A5C0E-4D83-69CF-B6DD-3CBF788B8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0B749B-16AC-363F-7E7C-1B64A91146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9E2B9E-6965-DBDA-1D9C-5D21A448FE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3C4D2-9667-2186-A90C-FE55312BF0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203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ilgicm" TargetMode="External"/><Relationship Id="rId2" Type="http://schemas.openxmlformats.org/officeDocument/2006/relationships/hyperlink" Target="http://www.cs.iit.edu/~mbilgic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6858000" cy="1524000"/>
          </a:xfrm>
        </p:spPr>
        <p:txBody>
          <a:bodyPr>
            <a:noAutofit/>
          </a:bodyPr>
          <a:lstStyle>
            <a:lvl1pPr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41648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2B869B-E6BC-1BA6-F938-8B4555D3FE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2" t="40690" b="41598"/>
          <a:stretch/>
        </p:blipFill>
        <p:spPr>
          <a:xfrm>
            <a:off x="152400" y="990600"/>
            <a:ext cx="7315200" cy="106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3799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2225" y="1433516"/>
            <a:ext cx="40195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5069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6225444" y="3617978"/>
            <a:ext cx="5334004" cy="384048"/>
          </a:xfrm>
        </p:spPr>
        <p:txBody>
          <a:bodyPr/>
          <a:lstStyle>
            <a:lvl1pPr algn="ctr">
              <a:defRPr sz="525"/>
            </a:lvl1pPr>
          </a:lstStyle>
          <a:p>
            <a:r>
              <a:rPr lang="en-US" dirty="0"/>
              <a:t>CS 583 – Probabilistic Graphical Models – Illinois Institute of Technology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3" name="Oval 22"/>
          <p:cNvSpPr/>
          <p:nvPr userDrawn="1"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31" name="Title 1"/>
          <p:cNvSpPr txBox="1">
            <a:spLocks/>
          </p:cNvSpPr>
          <p:nvPr userDrawn="1"/>
        </p:nvSpPr>
        <p:spPr>
          <a:xfrm>
            <a:off x="2041118" y="462571"/>
            <a:ext cx="6629911" cy="1132184"/>
          </a:xfrm>
          <a:prstGeom prst="rect">
            <a:avLst/>
          </a:prstGeom>
        </p:spPr>
        <p:txBody>
          <a:bodyPr vert="horz" lIns="0" rIns="0" anchor="b">
            <a:normAutofit/>
          </a:bodyPr>
          <a:lstStyle/>
          <a:p>
            <a:pPr algn="l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sz="1800" b="1" kern="1200" cap="sm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CS 583: Probabilistic Graphical Models</a:t>
            </a:r>
          </a:p>
          <a:p>
            <a:pPr algn="l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endParaRPr kumimoji="0" lang="en-US" sz="1800" b="1" kern="1200" cap="small" baseline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12" hasCustomPrompt="1"/>
          </p:nvPr>
        </p:nvSpPr>
        <p:spPr>
          <a:xfrm>
            <a:off x="2041119" y="2069896"/>
            <a:ext cx="5463344" cy="118331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100" b="1" i="0" u="none" strike="noStrike" kern="1200" cap="small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small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Topic: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cap="sm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Chapter:</a:t>
            </a:r>
            <a:endParaRPr kumimoji="0" lang="en-US" sz="18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54" name="Group 53"/>
          <p:cNvGrpSpPr/>
          <p:nvPr userDrawn="1"/>
        </p:nvGrpSpPr>
        <p:grpSpPr>
          <a:xfrm>
            <a:off x="2067974" y="5410204"/>
            <a:ext cx="3634836" cy="1066800"/>
            <a:chOff x="4227387" y="4433832"/>
            <a:chExt cx="3634836" cy="1066800"/>
          </a:xfrm>
        </p:grpSpPr>
        <p:sp>
          <p:nvSpPr>
            <p:cNvPr id="30" name="Title 1"/>
            <p:cNvSpPr txBox="1">
              <a:spLocks/>
            </p:cNvSpPr>
            <p:nvPr userDrawn="1"/>
          </p:nvSpPr>
          <p:spPr>
            <a:xfrm>
              <a:off x="4227387" y="4433832"/>
              <a:ext cx="3634836" cy="1066800"/>
            </a:xfrm>
            <a:prstGeom prst="rect">
              <a:avLst/>
            </a:prstGeom>
          </p:spPr>
          <p:txBody>
            <a:bodyPr vert="horz" anchor="b">
              <a:normAutofit fontScale="92500" lnSpcReduction="20000"/>
            </a:bodyPr>
            <a:lstStyle/>
            <a:p>
              <a:pPr>
                <a:lnSpc>
                  <a:spcPct val="170000"/>
                </a:lnSpc>
              </a:pPr>
              <a:r>
                <a:rPr kumimoji="0" lang="en-US" sz="1500" b="1" dirty="0"/>
                <a:t>Mustafa Bilgic</a:t>
              </a:r>
            </a:p>
            <a:p>
              <a:pPr>
                <a:lnSpc>
                  <a:spcPct val="170000"/>
                </a:lnSpc>
              </a:pPr>
              <a:r>
                <a:rPr kumimoji="0" lang="en-US" sz="1500" dirty="0"/>
                <a:t>       </a:t>
              </a:r>
              <a:r>
                <a:rPr kumimoji="0" lang="en-US" sz="1500" dirty="0">
                  <a:hlinkClick r:id="rId2"/>
                </a:rPr>
                <a:t>http://www.cs.iit.edu/~mbilgic</a:t>
              </a:r>
              <a:endParaRPr kumimoji="0" lang="en-US" sz="1500" dirty="0"/>
            </a:p>
            <a:p>
              <a:pPr>
                <a:lnSpc>
                  <a:spcPct val="170000"/>
                </a:lnSpc>
              </a:pPr>
              <a:r>
                <a:rPr kumimoji="0" lang="en-US" sz="1500" dirty="0"/>
                <a:t>       </a:t>
              </a:r>
              <a:r>
                <a:rPr kumimoji="0" lang="en-US" sz="1500" dirty="0">
                  <a:hlinkClick r:id="rId3"/>
                </a:rPr>
                <a:t>https://twitter.com/bilgicm</a:t>
              </a:r>
              <a:endParaRPr kumimoji="0" lang="en-US" sz="1500" dirty="0"/>
            </a:p>
          </p:txBody>
        </p:sp>
        <p:pic>
          <p:nvPicPr>
            <p:cNvPr id="6" name="Picture 5" descr="File:Twitter bird logo 2012.svg - Wikipedia, the free encyclopedia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1012" y="5187464"/>
              <a:ext cx="274320" cy="223007"/>
            </a:xfrm>
            <a:prstGeom prst="rect">
              <a:avLst/>
            </a:prstGeom>
          </p:spPr>
        </p:pic>
        <p:pic>
          <p:nvPicPr>
            <p:cNvPr id="48" name="Picture 47" descr="Original file ‎ (SVG file, nominally 512 × 512 pixels, file size: 2 ...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4642" y="4861560"/>
              <a:ext cx="274320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9958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BB2532"/>
          </a:solidFill>
          <a:ln>
            <a:noFill/>
          </a:ln>
          <a:effectLst>
            <a:innerShdw blurRad="215900" dist="762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447800"/>
            <a:ext cx="6858000" cy="1676400"/>
          </a:xfrm>
        </p:spPr>
        <p:txBody>
          <a:bodyPr anchor="b" anchorCtr="0"/>
          <a:lstStyle>
            <a:lvl1pPr algn="l">
              <a:defRPr lang="en-US" sz="4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31242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95395"/>
            <a:ext cx="82296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CS 583 – Probabilistic Graphical Models – Illinois Institute of Technology</a:t>
            </a:r>
          </a:p>
        </p:txBody>
      </p:sp>
    </p:spTree>
    <p:extLst>
      <p:ext uri="{BB962C8B-B14F-4D97-AF65-F5344CB8AC3E}">
        <p14:creationId xmlns:p14="http://schemas.microsoft.com/office/powerpoint/2010/main" val="1139223791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noProof="1"/>
              <a:t>Click to edit Master title style</a:t>
            </a:r>
            <a:endParaRPr lang="en-US" dirty="0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  <a:lvl2pPr>
              <a:defRPr>
                <a:latin typeface="Century Schoolbook" panose="02040604050505020304" pitchFamily="18" charset="0"/>
              </a:defRPr>
            </a:lvl2pPr>
            <a:lvl3pPr>
              <a:defRPr>
                <a:latin typeface="Century Schoolbook" panose="02040604050505020304" pitchFamily="18" charset="0"/>
              </a:defRPr>
            </a:lvl3pPr>
            <a:lvl4pPr>
              <a:defRPr>
                <a:latin typeface="Century Schoolbook" panose="02040604050505020304" pitchFamily="18" charset="0"/>
              </a:defRPr>
            </a:lvl4pPr>
            <a:lvl5pPr>
              <a:defRPr>
                <a:latin typeface="Century Schoolbook" panose="02040604050505020304" pitchFamily="18" charset="0"/>
              </a:defRPr>
            </a:lvl5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553200"/>
            <a:ext cx="83058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E0AE3E9-A355-5335-5ADE-DF4C572E53E7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5E3385-A1AD-0B74-D325-1D5264799D95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823334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676400"/>
            <a:ext cx="3657600" cy="4495800"/>
          </a:xfrm>
        </p:spPr>
        <p:txBody>
          <a:bodyPr>
            <a:normAutofit/>
          </a:bodyPr>
          <a:lstStyle>
            <a:lvl1pPr>
              <a:defRPr sz="2400">
                <a:latin typeface="Century Schoolbook" panose="02040604050505020304" pitchFamily="18" charset="0"/>
              </a:defRPr>
            </a:lvl1pPr>
            <a:lvl2pPr>
              <a:defRPr sz="2000">
                <a:latin typeface="Century Schoolbook" panose="02040604050505020304" pitchFamily="18" charset="0"/>
              </a:defRPr>
            </a:lvl2pPr>
            <a:lvl3pPr>
              <a:defRPr sz="1800">
                <a:latin typeface="Century Schoolbook" panose="02040604050505020304" pitchFamily="18" charset="0"/>
              </a:defRPr>
            </a:lvl3pPr>
            <a:lvl4pPr>
              <a:defRPr sz="1600">
                <a:latin typeface="Century Schoolbook" panose="02040604050505020304" pitchFamily="18" charset="0"/>
              </a:defRPr>
            </a:lvl4pPr>
            <a:lvl5pPr>
              <a:defRPr sz="1600">
                <a:latin typeface="Century Schoolbook" panose="02040604050505020304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657600" cy="4495800"/>
          </a:xfrm>
        </p:spPr>
        <p:txBody>
          <a:bodyPr>
            <a:normAutofit/>
          </a:bodyPr>
          <a:lstStyle>
            <a:lvl1pPr>
              <a:defRPr sz="2400">
                <a:latin typeface="Century Schoolbook" panose="02040604050505020304" pitchFamily="18" charset="0"/>
              </a:defRPr>
            </a:lvl1pPr>
            <a:lvl2pPr>
              <a:defRPr sz="2000">
                <a:latin typeface="Century Schoolbook" panose="02040604050505020304" pitchFamily="18" charset="0"/>
              </a:defRPr>
            </a:lvl2pPr>
            <a:lvl3pPr>
              <a:defRPr sz="1800">
                <a:latin typeface="Century Schoolbook" panose="02040604050505020304" pitchFamily="18" charset="0"/>
              </a:defRPr>
            </a:lvl3pPr>
            <a:lvl4pPr>
              <a:defRPr sz="1600">
                <a:latin typeface="Century Schoolbook" panose="02040604050505020304" pitchFamily="18" charset="0"/>
              </a:defRPr>
            </a:lvl4pPr>
            <a:lvl5pPr>
              <a:defRPr sz="1600">
                <a:latin typeface="Century Schoolbook" panose="02040604050505020304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546818"/>
            <a:ext cx="86106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28BBBD1-7CC2-82BB-3975-41FEEDB72ABE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8274C5-39AD-7ABB-3B1B-950D0C736A0E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6720600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1496736"/>
            <a:ext cx="3657600" cy="639763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Century Schoolbook" panose="020406040505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>
                <a:latin typeface="Century Schoolbook" panose="02040604050505020304" pitchFamily="18" charset="0"/>
              </a:defRPr>
            </a:lvl1pPr>
            <a:lvl2pPr>
              <a:defRPr sz="1800">
                <a:latin typeface="Century Schoolbook" panose="02040604050505020304" pitchFamily="18" charset="0"/>
              </a:defRPr>
            </a:lvl2pPr>
            <a:lvl3pPr>
              <a:defRPr sz="1600">
                <a:latin typeface="Century Schoolbook" panose="02040604050505020304" pitchFamily="18" charset="0"/>
              </a:defRPr>
            </a:lvl3pPr>
            <a:lvl4pPr>
              <a:defRPr sz="1400">
                <a:latin typeface="Century Schoolbook" panose="02040604050505020304" pitchFamily="18" charset="0"/>
              </a:defRPr>
            </a:lvl4pPr>
            <a:lvl5pPr>
              <a:defRPr sz="1400">
                <a:latin typeface="Century Schoolbook" panose="020406040505050203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496736"/>
            <a:ext cx="3657600" cy="639763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Century Schoolbook" panose="020406040505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>
                <a:latin typeface="Century Schoolbook" panose="02040604050505020304" pitchFamily="18" charset="0"/>
              </a:defRPr>
            </a:lvl1pPr>
            <a:lvl2pPr>
              <a:defRPr sz="1800">
                <a:latin typeface="Century Schoolbook" panose="02040604050505020304" pitchFamily="18" charset="0"/>
              </a:defRPr>
            </a:lvl2pPr>
            <a:lvl3pPr>
              <a:defRPr sz="1600">
                <a:latin typeface="Century Schoolbook" panose="02040604050505020304" pitchFamily="18" charset="0"/>
              </a:defRPr>
            </a:lvl3pPr>
            <a:lvl4pPr>
              <a:defRPr sz="1400">
                <a:latin typeface="Century Schoolbook" panose="02040604050505020304" pitchFamily="18" charset="0"/>
              </a:defRPr>
            </a:lvl4pPr>
            <a:lvl5pPr>
              <a:defRPr sz="1400">
                <a:latin typeface="Century Schoolbook" panose="020406040505050203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556878"/>
            <a:ext cx="8001000" cy="304800"/>
          </a:xfrm>
        </p:spPr>
        <p:txBody>
          <a:bodyPr/>
          <a:lstStyle/>
          <a:p>
            <a:r>
              <a:rPr lang="en-US" dirty="0"/>
              <a:t>CS 583 – Probabilistic Graphical Models – Illinois Institute of Technology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D192A73-8FDC-EC67-0DBC-414E871498B2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D4BC1A-7470-A9DC-8B46-39B4FAFE298C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290063764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90DE4A-4A2B-7E41-9240-E192ACF86237}"/>
              </a:ext>
            </a:extLst>
          </p:cNvPr>
          <p:cNvSpPr txBox="1"/>
          <p:nvPr/>
        </p:nvSpPr>
        <p:spPr>
          <a:xfrm>
            <a:off x="7420303" y="6663559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082058C-2544-FF22-F562-101D985F882C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5E5FB2-D10F-3E3A-5001-0399FB2FB0FF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96050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8FC541-F19D-B24A-84B8-8E68C037DBB8}"/>
              </a:ext>
            </a:extLst>
          </p:cNvPr>
          <p:cNvSpPr txBox="1"/>
          <p:nvPr/>
        </p:nvSpPr>
        <p:spPr>
          <a:xfrm>
            <a:off x="7273159" y="6642538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AB7B-20C5-4B4A-87BB-EC6CBA807625}"/>
              </a:ext>
            </a:extLst>
          </p:cNvPr>
          <p:cNvSpPr txBox="1"/>
          <p:nvPr/>
        </p:nvSpPr>
        <p:spPr>
          <a:xfrm>
            <a:off x="6789683" y="653743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2038642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305800" cy="1066800"/>
          </a:xfrm>
        </p:spPr>
        <p:txBody>
          <a:bodyPr anchor="b">
            <a:normAutofit/>
          </a:bodyPr>
          <a:lstStyle>
            <a:lvl1pPr algn="l">
              <a:defRPr sz="3200" b="1"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2782" y="1524004"/>
            <a:ext cx="5294018" cy="4648199"/>
          </a:xfrm>
        </p:spPr>
        <p:txBody>
          <a:bodyPr/>
          <a:lstStyle>
            <a:lvl1pPr>
              <a:defRPr sz="2400">
                <a:latin typeface="Century Schoolbook" panose="02040604050505020304" pitchFamily="18" charset="0"/>
              </a:defRPr>
            </a:lvl1pPr>
            <a:lvl2pPr>
              <a:defRPr sz="2200">
                <a:latin typeface="Century Schoolbook" panose="02040604050505020304" pitchFamily="18" charset="0"/>
              </a:defRPr>
            </a:lvl2pPr>
            <a:lvl3pPr>
              <a:defRPr sz="2000">
                <a:latin typeface="Century Schoolbook" panose="02040604050505020304" pitchFamily="18" charset="0"/>
              </a:defRPr>
            </a:lvl3pPr>
            <a:lvl4pPr>
              <a:defRPr sz="1800">
                <a:latin typeface="Century Schoolbook" panose="02040604050505020304" pitchFamily="18" charset="0"/>
              </a:defRPr>
            </a:lvl4pPr>
            <a:lvl5pPr>
              <a:defRPr sz="1800">
                <a:latin typeface="Century Schoolbook" panose="02040604050505020304" pitchFamily="18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3922" y="1524000"/>
            <a:ext cx="2673657" cy="46482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Century Schoolbook" panose="02040604050505020304" pitchFamily="18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359110" y="3581401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A3369B2-4D1C-F856-6C63-B342212B2B42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D3E39F-EA8B-D61A-A2EC-FAC5D7092555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932424256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200" y="1524000"/>
            <a:ext cx="5867400" cy="4648200"/>
          </a:xfrm>
        </p:spPr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553200" y="1524000"/>
            <a:ext cx="2133600" cy="4648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latin typeface="Century Schoolbook" panose="02040604050505020304" pitchFamily="18" charset="0"/>
              </a:defRPr>
            </a:lvl1pPr>
            <a:lvl2pPr>
              <a:defRPr sz="1800">
                <a:latin typeface="Century Schoolbook" panose="02040604050505020304" pitchFamily="18" charset="0"/>
              </a:defRPr>
            </a:lvl2pPr>
            <a:lvl3pPr>
              <a:defRPr sz="1600">
                <a:latin typeface="Century Schoolbook" panose="02040604050505020304" pitchFamily="18" charset="0"/>
              </a:defRPr>
            </a:lvl3pPr>
            <a:lvl4pPr>
              <a:defRPr sz="1400">
                <a:latin typeface="Century Schoolbook" panose="02040604050505020304" pitchFamily="18" charset="0"/>
              </a:defRPr>
            </a:lvl4pPr>
            <a:lvl5pPr>
              <a:defRPr sz="1400">
                <a:latin typeface="Century Schoolbook" panose="020406040505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0A94FA9-C696-AACD-3CE6-798F30A0A19C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812E29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FFC210-5E7F-9652-70DB-4F50EC6B7B24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812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49576316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2902"/>
            <a:ext cx="8229600" cy="8001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8229600" cy="464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00800"/>
            <a:ext cx="51054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896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>
              <a:lumMod val="85000"/>
              <a:lumOff val="15000"/>
            </a:schemeClr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5000"/>
        </a:lnSpc>
        <a:spcBef>
          <a:spcPts val="1200"/>
        </a:spcBef>
        <a:buClr>
          <a:schemeClr val="bg2"/>
        </a:buClr>
        <a:buFont typeface="Arial" pitchFamily="34" charset="0"/>
        <a:buChar char="•"/>
        <a:defRPr sz="24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1pPr>
      <a:lvl2pPr marL="594360" indent="-27432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Verdana" pitchFamily="34" charset="0"/>
        <a:buChar char="─"/>
        <a:defRPr sz="20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2pPr>
      <a:lvl3pPr marL="86868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3pPr>
      <a:lvl4pPr marL="11430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Courier New" pitchFamily="49" charset="0"/>
        <a:buChar char="o"/>
        <a:defRPr sz="16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4pPr>
      <a:lvl5pPr marL="13716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4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10" Type="http://schemas.openxmlformats.org/officeDocument/2006/relationships/image" Target="../media/image26.png"/><Relationship Id="rId4" Type="http://schemas.openxmlformats.org/officeDocument/2006/relationships/image" Target="../media/image150.png"/><Relationship Id="rId9" Type="http://schemas.openxmlformats.org/officeDocument/2006/relationships/customXml" Target="../ink/ink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61.png"/><Relationship Id="rId4" Type="http://schemas.openxmlformats.org/officeDocument/2006/relationships/image" Target="../media/image21.png"/><Relationship Id="rId9" Type="http://schemas.openxmlformats.org/officeDocument/2006/relationships/customXml" Target="../ink/ink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150.png"/><Relationship Id="rId7" Type="http://schemas.openxmlformats.org/officeDocument/2006/relationships/image" Target="../media/image19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70.png"/><Relationship Id="rId4" Type="http://schemas.openxmlformats.org/officeDocument/2006/relationships/image" Target="../media/image160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customXml" Target="../ink/ink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https://machinelearningmastery.com/wp-content/uploads/2021/02/Learning-Curves-for-the-XGBoost-Model-with-Smaller-Learning-Rate.png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customXml" Target="../ink/ink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customXml" Target="../ink/ink1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customXml" Target="../ink/ink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0.png"/><Relationship Id="rId5" Type="http://schemas.openxmlformats.org/officeDocument/2006/relationships/customXml" Target="../ink/ink26.xml"/><Relationship Id="rId4" Type="http://schemas.openxmlformats.org/officeDocument/2006/relationships/image" Target="../media/image19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8.xml"/><Relationship Id="rId5" Type="http://schemas.openxmlformats.org/officeDocument/2006/relationships/image" Target="../media/image350.png"/><Relationship Id="rId4" Type="http://schemas.openxmlformats.org/officeDocument/2006/relationships/customXml" Target="../ink/ink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customXml" Target="../ink/ink3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oleObject" Target="../embeddings/oleObject1.bin"/><Relationship Id="rId7" Type="http://schemas.openxmlformats.org/officeDocument/2006/relationships/customXml" Target="../ink/ink44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79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30.png"/><Relationship Id="rId7" Type="http://schemas.openxmlformats.org/officeDocument/2006/relationships/image" Target="../media/image171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1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Relationship Id="rId9" Type="http://schemas.openxmlformats.org/officeDocument/2006/relationships/image" Target="../media/image18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4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10" Type="http://schemas.openxmlformats.org/officeDocument/2006/relationships/image" Target="../media/image20.png"/><Relationship Id="rId4" Type="http://schemas.openxmlformats.org/officeDocument/2006/relationships/image" Target="../media/image150.png"/><Relationship Id="rId9" Type="http://schemas.openxmlformats.org/officeDocument/2006/relationships/customXml" Target="../ink/ink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customXml" Target="../ink/ink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07CEA5F-F0EC-7810-6A4B-14FEE8E80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8077200" cy="1524000"/>
          </a:xfrm>
        </p:spPr>
        <p:txBody>
          <a:bodyPr/>
          <a:lstStyle/>
          <a:p>
            <a:r>
              <a:rPr lang="en-US" dirty="0"/>
              <a:t>CSP571 Data Preparation and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>
          <a:xfrm>
            <a:off x="457200" y="4041648"/>
            <a:ext cx="6858000" cy="990600"/>
          </a:xfrm>
        </p:spPr>
        <p:txBody>
          <a:bodyPr anchor="t">
            <a:normAutofit/>
          </a:bodyPr>
          <a:lstStyle/>
          <a:p>
            <a:pPr lvl="0">
              <a:defRPr/>
            </a:pPr>
            <a:r>
              <a:rPr lang="en-US" dirty="0"/>
              <a:t>Lecture 14. Midterm Overview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F210C2-B675-A3EF-DBD9-B92DEB6ED97C}"/>
              </a:ext>
            </a:extLst>
          </p:cNvPr>
          <p:cNvSpPr txBox="1"/>
          <p:nvPr/>
        </p:nvSpPr>
        <p:spPr>
          <a:xfrm>
            <a:off x="1860331" y="135583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B40473-F0D2-8394-62AA-3CC1892125BC}"/>
              </a:ext>
            </a:extLst>
          </p:cNvPr>
          <p:cNvSpPr txBox="1"/>
          <p:nvPr/>
        </p:nvSpPr>
        <p:spPr>
          <a:xfrm>
            <a:off x="457200" y="57912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 b="1" dirty="0">
                <a:latin typeface="Century Schoolbook" panose="02040604050505020304" pitchFamily="18" charset="0"/>
              </a:rPr>
              <a:t>Oleksandr Narykov</a:t>
            </a:r>
          </a:p>
          <a:p>
            <a:r>
              <a:rPr lang="en-US" sz="1600" dirty="0" err="1">
                <a:latin typeface="Century Schoolbook" panose="02040604050505020304" pitchFamily="18" charset="0"/>
              </a:rPr>
              <a:t>onarykov@iit.edu</a:t>
            </a:r>
            <a:endParaRPr lang="en-US" sz="16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688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Midterm</a:t>
            </a:r>
            <a:endParaRPr cap="small" spc="65" dirty="0"/>
          </a:p>
        </p:txBody>
      </p:sp>
      <p:sp>
        <p:nvSpPr>
          <p:cNvPr id="3" name="object 3"/>
          <p:cNvSpPr txBox="1"/>
          <p:nvPr/>
        </p:nvSpPr>
        <p:spPr>
          <a:xfrm>
            <a:off x="765810" y="1786630"/>
            <a:ext cx="7783321" cy="809837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2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Q2. </a:t>
            </a:r>
            <a:r>
              <a:rPr lang="en-US" sz="2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a model with a given weights estimate bias, variance, and MSE on a following dataset : 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23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DCCDE4-A696-0641-79A0-26625BFDCD93}"/>
                  </a:ext>
                </a:extLst>
              </p:cNvPr>
              <p:cNvSpPr txBox="1"/>
              <p:nvPr/>
            </p:nvSpPr>
            <p:spPr>
              <a:xfrm>
                <a:off x="440377" y="2891277"/>
                <a:ext cx="3039426" cy="13312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−41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7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−0.5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28600" marR="0" algn="just">
                  <a:spcBef>
                    <a:spcPts val="0"/>
                  </a:spcBef>
                  <a:spcAft>
                    <a:spcPts val="0"/>
                  </a:spcAft>
                </a:pPr>
                <a:endParaRPr lang="en-US" sz="1800" i="1" kern="1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DCCDE4-A696-0641-79A0-26625BFDC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377" y="2891277"/>
                <a:ext cx="3039426" cy="13312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FDFC2ED-A8FA-2224-565B-2BCB222C33A0}"/>
                  </a:ext>
                </a:extLst>
              </p:cNvPr>
              <p:cNvSpPr txBox="1"/>
              <p:nvPr/>
            </p:nvSpPr>
            <p:spPr>
              <a:xfrm>
                <a:off x="2679563" y="3000382"/>
                <a:ext cx="4613562" cy="8130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sz="180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1.5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.5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FDFC2ED-A8FA-2224-565B-2BCB222C3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563" y="3000382"/>
                <a:ext cx="4613562" cy="8130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5BE3B4-3BE4-624E-DFC2-D8702C40EFBD}"/>
                  </a:ext>
                </a:extLst>
              </p:cNvPr>
              <p:cNvSpPr txBox="1"/>
              <p:nvPr/>
            </p:nvSpPr>
            <p:spPr>
              <a:xfrm>
                <a:off x="3209612" y="2959246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 err="1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5BE3B4-3BE4-624E-DFC2-D8702C40E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9612" y="2959246"/>
                <a:ext cx="914400" cy="914400"/>
              </a:xfrm>
              <a:prstGeom prst="rect">
                <a:avLst/>
              </a:prstGeom>
              <a:blipFill>
                <a:blip r:embed="rId5"/>
                <a:stretch>
                  <a:fillRect l="-4110" t="-1370" b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2DCD98C-91AA-6A07-CF1B-EC0C9EBC00AE}"/>
                  </a:ext>
                </a:extLst>
              </p:cNvPr>
              <p:cNvSpPr txBox="1"/>
              <p:nvPr/>
            </p:nvSpPr>
            <p:spPr>
              <a:xfrm>
                <a:off x="5838255" y="4648200"/>
                <a:ext cx="2810130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𝑀𝑆𝐸</m:t>
                      </m:r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2DCD98C-91AA-6A07-CF1B-EC0C9EBC0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255" y="4648200"/>
                <a:ext cx="2810130" cy="848566"/>
              </a:xfrm>
              <a:prstGeom prst="rect">
                <a:avLst/>
              </a:prstGeom>
              <a:blipFill>
                <a:blip r:embed="rId6"/>
                <a:stretch>
                  <a:fillRect t="-101493" b="-155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D71F398-19B9-7BF0-AE18-4793D6284FB2}"/>
                  </a:ext>
                </a:extLst>
              </p:cNvPr>
              <p:cNvSpPr txBox="1"/>
              <p:nvPr/>
            </p:nvSpPr>
            <p:spPr>
              <a:xfrm>
                <a:off x="5838255" y="2374142"/>
                <a:ext cx="3039426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𝐵𝑖𝑎𝑠</m:t>
                      </m:r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18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b="0" i="1" kern="10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b="0" i="1" kern="10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D71F398-19B9-7BF0-AE18-4793D6284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255" y="2374142"/>
                <a:ext cx="3039426" cy="848566"/>
              </a:xfrm>
              <a:prstGeom prst="rect">
                <a:avLst/>
              </a:prstGeom>
              <a:blipFill>
                <a:blip r:embed="rId7"/>
                <a:stretch>
                  <a:fillRect t="-98529" b="-1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7483DEC-F0A9-2F33-F391-1183D562E3DA}"/>
                  </a:ext>
                </a:extLst>
              </p:cNvPr>
              <p:cNvSpPr txBox="1"/>
              <p:nvPr/>
            </p:nvSpPr>
            <p:spPr>
              <a:xfrm>
                <a:off x="5876670" y="3511171"/>
                <a:ext cx="2810130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𝑉𝑎𝑟</m:t>
                      </m:r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 kern="10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 kern="10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8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7483DEC-F0A9-2F33-F391-1183D562E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6670" y="3511171"/>
                <a:ext cx="2810130" cy="848566"/>
              </a:xfrm>
              <a:prstGeom prst="rect">
                <a:avLst/>
              </a:prstGeom>
              <a:blipFill>
                <a:blip r:embed="rId8"/>
                <a:stretch>
                  <a:fillRect t="-100000" b="-1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88E8D2B-D0EF-EB7A-78EC-617A4C49FEDC}"/>
                  </a:ext>
                </a:extLst>
              </p14:cNvPr>
              <p14:cNvContentPartPr/>
              <p14:nvPr/>
            </p14:nvContentPartPr>
            <p14:xfrm>
              <a:off x="349200" y="2120760"/>
              <a:ext cx="8223840" cy="43376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88E8D2B-D0EF-EB7A-78EC-617A4C49FED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9840" y="2111400"/>
                <a:ext cx="8242560" cy="435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9197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9B08383-FE16-74C1-DE52-4EA1A2DCD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0A64247-ABD1-3753-1A84-2DFD588F5B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Midterm</a:t>
            </a:r>
            <a:endParaRPr cap="small" spc="65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957C5D7-55C0-FD8F-F405-1F9C1427AB4A}"/>
              </a:ext>
            </a:extLst>
          </p:cNvPr>
          <p:cNvSpPr txBox="1"/>
          <p:nvPr/>
        </p:nvSpPr>
        <p:spPr>
          <a:xfrm>
            <a:off x="765810" y="1786630"/>
            <a:ext cx="7783321" cy="809837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2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Q2. </a:t>
            </a:r>
            <a:r>
              <a:rPr lang="en-US" sz="2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a model with a given weights estimate bias, variance, and MSE on a following dataset : 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A60718E-5052-F52A-8AB1-ABE5D3285191}"/>
              </a:ext>
            </a:extLst>
          </p:cNvPr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23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75DB8E-500A-A287-1998-F403F7C0E40C}"/>
                  </a:ext>
                </a:extLst>
              </p:cNvPr>
              <p:cNvSpPr txBox="1"/>
              <p:nvPr/>
            </p:nvSpPr>
            <p:spPr>
              <a:xfrm>
                <a:off x="440377" y="2891277"/>
                <a:ext cx="3039426" cy="13312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−41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7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−0.5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28600" marR="0" algn="just">
                  <a:spcBef>
                    <a:spcPts val="0"/>
                  </a:spcBef>
                  <a:spcAft>
                    <a:spcPts val="0"/>
                  </a:spcAft>
                </a:pPr>
                <a:endParaRPr lang="en-US" sz="1800" i="1" kern="1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75DB8E-500A-A287-1998-F403F7C0E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377" y="2891277"/>
                <a:ext cx="3039426" cy="13312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DD6E9BD-C9A4-1090-3000-3A50685CA17A}"/>
                  </a:ext>
                </a:extLst>
              </p:cNvPr>
              <p:cNvSpPr txBox="1"/>
              <p:nvPr/>
            </p:nvSpPr>
            <p:spPr>
              <a:xfrm>
                <a:off x="2679563" y="3000382"/>
                <a:ext cx="4613562" cy="8130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sz="180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1.5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.5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DD6E9BD-C9A4-1090-3000-3A50685CA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563" y="3000382"/>
                <a:ext cx="4613562" cy="8130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33BFE09-49A5-6329-7DF3-C6EA3BC9D9FA}"/>
                  </a:ext>
                </a:extLst>
              </p:cNvPr>
              <p:cNvSpPr txBox="1"/>
              <p:nvPr/>
            </p:nvSpPr>
            <p:spPr>
              <a:xfrm>
                <a:off x="3209612" y="2959246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 err="1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33BFE09-49A5-6329-7DF3-C6EA3BC9D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9612" y="2959246"/>
                <a:ext cx="914400" cy="914400"/>
              </a:xfrm>
              <a:prstGeom prst="rect">
                <a:avLst/>
              </a:prstGeom>
              <a:blipFill>
                <a:blip r:embed="rId5"/>
                <a:stretch>
                  <a:fillRect l="-4110" t="-1370" b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B22EA7E-0D5A-81FA-4E9C-9903FA6C2CF5}"/>
                  </a:ext>
                </a:extLst>
              </p:cNvPr>
              <p:cNvSpPr txBox="1"/>
              <p:nvPr/>
            </p:nvSpPr>
            <p:spPr>
              <a:xfrm>
                <a:off x="5838255" y="4648200"/>
                <a:ext cx="2810130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𝑀𝑆𝐸</m:t>
                      </m:r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B22EA7E-0D5A-81FA-4E9C-9903FA6C2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255" y="4648200"/>
                <a:ext cx="2810130" cy="848566"/>
              </a:xfrm>
              <a:prstGeom prst="rect">
                <a:avLst/>
              </a:prstGeom>
              <a:blipFill>
                <a:blip r:embed="rId6"/>
                <a:stretch>
                  <a:fillRect t="-101493" b="-155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BA484C3-3749-1C52-7A75-F98DC8F9164B}"/>
                  </a:ext>
                </a:extLst>
              </p:cNvPr>
              <p:cNvSpPr txBox="1"/>
              <p:nvPr/>
            </p:nvSpPr>
            <p:spPr>
              <a:xfrm>
                <a:off x="5838255" y="2374142"/>
                <a:ext cx="3039426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𝐵𝑖𝑎𝑠</m:t>
                      </m:r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18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b="0" i="1" kern="10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b="0" i="1" kern="10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BA484C3-3749-1C52-7A75-F98DC8F91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255" y="2374142"/>
                <a:ext cx="3039426" cy="848566"/>
              </a:xfrm>
              <a:prstGeom prst="rect">
                <a:avLst/>
              </a:prstGeom>
              <a:blipFill>
                <a:blip r:embed="rId7"/>
                <a:stretch>
                  <a:fillRect t="-98529" b="-1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BFE73D-B593-42B8-2B96-8F690798206E}"/>
                  </a:ext>
                </a:extLst>
              </p:cNvPr>
              <p:cNvSpPr txBox="1"/>
              <p:nvPr/>
            </p:nvSpPr>
            <p:spPr>
              <a:xfrm>
                <a:off x="5876670" y="3511171"/>
                <a:ext cx="2810130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𝑉𝑎𝑟</m:t>
                      </m:r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 kern="10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 kern="10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8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BFE73D-B593-42B8-2B96-8F6907982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6670" y="3511171"/>
                <a:ext cx="2810130" cy="848566"/>
              </a:xfrm>
              <a:prstGeom prst="rect">
                <a:avLst/>
              </a:prstGeom>
              <a:blipFill>
                <a:blip r:embed="rId8"/>
                <a:stretch>
                  <a:fillRect t="-100000" b="-1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07B9BE3-D9BD-CE03-FF27-D72BC9811C8B}"/>
                  </a:ext>
                </a:extLst>
              </p14:cNvPr>
              <p14:cNvContentPartPr/>
              <p14:nvPr/>
            </p14:nvContentPartPr>
            <p14:xfrm>
              <a:off x="1216994" y="2798425"/>
              <a:ext cx="7620480" cy="3924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07B9BE3-D9BD-CE03-FF27-D72BC9811C8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07634" y="2789065"/>
                <a:ext cx="7639200" cy="394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3878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Midterm</a:t>
            </a:r>
            <a:endParaRPr cap="small" spc="65" dirty="0"/>
          </a:p>
        </p:txBody>
      </p:sp>
      <p:sp>
        <p:nvSpPr>
          <p:cNvPr id="3" name="object 3"/>
          <p:cNvSpPr txBox="1"/>
          <p:nvPr/>
        </p:nvSpPr>
        <p:spPr>
          <a:xfrm>
            <a:off x="765810" y="1786630"/>
            <a:ext cx="7783321" cy="809837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2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Q2. </a:t>
            </a:r>
            <a:r>
              <a:rPr lang="en-US" sz="2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a model with a given weights estimate bias, variance, and MSE on a following dataset : 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23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DCCDE4-A696-0641-79A0-26625BFDCD93}"/>
                  </a:ext>
                </a:extLst>
              </p:cNvPr>
              <p:cNvSpPr txBox="1"/>
              <p:nvPr/>
            </p:nvSpPr>
            <p:spPr>
              <a:xfrm>
                <a:off x="440377" y="2891277"/>
                <a:ext cx="3039426" cy="13312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−41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7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−0.5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28600" marR="0" algn="just">
                  <a:spcBef>
                    <a:spcPts val="0"/>
                  </a:spcBef>
                  <a:spcAft>
                    <a:spcPts val="0"/>
                  </a:spcAft>
                </a:pPr>
                <a:endParaRPr lang="en-US" sz="1800" i="1" kern="1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DCCDE4-A696-0641-79A0-26625BFDC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377" y="2891277"/>
                <a:ext cx="3039426" cy="13312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FDFC2ED-A8FA-2224-565B-2BCB222C33A0}"/>
                  </a:ext>
                </a:extLst>
              </p:cNvPr>
              <p:cNvSpPr txBox="1"/>
              <p:nvPr/>
            </p:nvSpPr>
            <p:spPr>
              <a:xfrm>
                <a:off x="2679563" y="3000382"/>
                <a:ext cx="4613562" cy="8130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sz="180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1.5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.5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FDFC2ED-A8FA-2224-565B-2BCB222C3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563" y="3000382"/>
                <a:ext cx="4613562" cy="8130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5BE3B4-3BE4-624E-DFC2-D8702C40EFBD}"/>
                  </a:ext>
                </a:extLst>
              </p:cNvPr>
              <p:cNvSpPr txBox="1"/>
              <p:nvPr/>
            </p:nvSpPr>
            <p:spPr>
              <a:xfrm>
                <a:off x="3209612" y="2959246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 err="1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5BE3B4-3BE4-624E-DFC2-D8702C40E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9612" y="2959246"/>
                <a:ext cx="914400" cy="914400"/>
              </a:xfrm>
              <a:prstGeom prst="rect">
                <a:avLst/>
              </a:prstGeom>
              <a:blipFill>
                <a:blip r:embed="rId4"/>
                <a:stretch>
                  <a:fillRect l="-4110" t="-1370" b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2DCD98C-91AA-6A07-CF1B-EC0C9EBC00AE}"/>
                  </a:ext>
                </a:extLst>
              </p:cNvPr>
              <p:cNvSpPr txBox="1"/>
              <p:nvPr/>
            </p:nvSpPr>
            <p:spPr>
              <a:xfrm>
                <a:off x="5838255" y="4648200"/>
                <a:ext cx="2810130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𝑀𝑆𝐸</m:t>
                      </m:r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2DCD98C-91AA-6A07-CF1B-EC0C9EBC0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255" y="4648200"/>
                <a:ext cx="2810130" cy="848566"/>
              </a:xfrm>
              <a:prstGeom prst="rect">
                <a:avLst/>
              </a:prstGeom>
              <a:blipFill>
                <a:blip r:embed="rId5"/>
                <a:stretch>
                  <a:fillRect t="-101493" b="-155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D71F398-19B9-7BF0-AE18-4793D6284FB2}"/>
                  </a:ext>
                </a:extLst>
              </p:cNvPr>
              <p:cNvSpPr txBox="1"/>
              <p:nvPr/>
            </p:nvSpPr>
            <p:spPr>
              <a:xfrm>
                <a:off x="5838255" y="2374142"/>
                <a:ext cx="3039426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𝐵𝑖𝑎𝑠</m:t>
                      </m:r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18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b="0" i="1" kern="10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b="0" i="1" kern="10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D71F398-19B9-7BF0-AE18-4793D6284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255" y="2374142"/>
                <a:ext cx="3039426" cy="848566"/>
              </a:xfrm>
              <a:prstGeom prst="rect">
                <a:avLst/>
              </a:prstGeom>
              <a:blipFill>
                <a:blip r:embed="rId6"/>
                <a:stretch>
                  <a:fillRect t="-98529" b="-1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7483DEC-F0A9-2F33-F391-1183D562E3DA}"/>
                  </a:ext>
                </a:extLst>
              </p:cNvPr>
              <p:cNvSpPr txBox="1"/>
              <p:nvPr/>
            </p:nvSpPr>
            <p:spPr>
              <a:xfrm>
                <a:off x="5876670" y="3511171"/>
                <a:ext cx="2810130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𝑉𝑎𝑟</m:t>
                      </m:r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 kern="10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 kern="10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8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7483DEC-F0A9-2F33-F391-1183D562E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6670" y="3511171"/>
                <a:ext cx="2810130" cy="848566"/>
              </a:xfrm>
              <a:prstGeom prst="rect">
                <a:avLst/>
              </a:prstGeom>
              <a:blipFill>
                <a:blip r:embed="rId7"/>
                <a:stretch>
                  <a:fillRect t="-100000" b="-1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56A89D5-B2FF-4D2A-0F1A-033BE307B606}"/>
                  </a:ext>
                </a:extLst>
              </p14:cNvPr>
              <p14:cNvContentPartPr/>
              <p14:nvPr/>
            </p14:nvContentPartPr>
            <p14:xfrm>
              <a:off x="324000" y="4222800"/>
              <a:ext cx="8693640" cy="2619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56A89D5-B2FF-4D2A-0F1A-033BE307B60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4640" y="4213440"/>
                <a:ext cx="8712360" cy="263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5250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07505CD-6570-F8ED-F96C-5EABBDB53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73CFFAE-C736-D909-EAEB-3F37087B89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Midterm</a:t>
            </a:r>
            <a:endParaRPr cap="small" spc="65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7907D24-F8B4-743D-61D1-D59B96E74513}"/>
              </a:ext>
            </a:extLst>
          </p:cNvPr>
          <p:cNvSpPr txBox="1"/>
          <p:nvPr/>
        </p:nvSpPr>
        <p:spPr>
          <a:xfrm>
            <a:off x="765810" y="1786630"/>
            <a:ext cx="7783321" cy="809837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2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Q2. </a:t>
            </a:r>
            <a:r>
              <a:rPr lang="en-US" sz="2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a model with a given weights estimate bias, variance, and MSE on a following dataset : 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0CFA09D-C15F-102B-7D67-3075792B0727}"/>
              </a:ext>
            </a:extLst>
          </p:cNvPr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23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20A379-A638-B98E-13C5-EFD7823DD84E}"/>
                  </a:ext>
                </a:extLst>
              </p:cNvPr>
              <p:cNvSpPr txBox="1"/>
              <p:nvPr/>
            </p:nvSpPr>
            <p:spPr>
              <a:xfrm>
                <a:off x="440377" y="2891277"/>
                <a:ext cx="3039426" cy="13312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−41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7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−0.5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28600" marR="0" algn="just">
                  <a:spcBef>
                    <a:spcPts val="0"/>
                  </a:spcBef>
                  <a:spcAft>
                    <a:spcPts val="0"/>
                  </a:spcAft>
                </a:pPr>
                <a:endParaRPr lang="en-US" sz="1800" i="1" kern="1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20A379-A638-B98E-13C5-EFD7823DD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377" y="2891277"/>
                <a:ext cx="3039426" cy="13312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FE8AA3-2BA2-4DCA-1963-92D9E32E363E}"/>
                  </a:ext>
                </a:extLst>
              </p:cNvPr>
              <p:cNvSpPr txBox="1"/>
              <p:nvPr/>
            </p:nvSpPr>
            <p:spPr>
              <a:xfrm>
                <a:off x="2679563" y="3000382"/>
                <a:ext cx="4613562" cy="8130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sz="180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1.5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.5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FE8AA3-2BA2-4DCA-1963-92D9E32E3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563" y="3000382"/>
                <a:ext cx="4613562" cy="8130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C66B45-5F42-FDCA-AED1-724DD53688FE}"/>
                  </a:ext>
                </a:extLst>
              </p:cNvPr>
              <p:cNvSpPr txBox="1"/>
              <p:nvPr/>
            </p:nvSpPr>
            <p:spPr>
              <a:xfrm>
                <a:off x="3209612" y="2959246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 err="1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C66B45-5F42-FDCA-AED1-724DD5368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9612" y="2959246"/>
                <a:ext cx="914400" cy="914400"/>
              </a:xfrm>
              <a:prstGeom prst="rect">
                <a:avLst/>
              </a:prstGeom>
              <a:blipFill>
                <a:blip r:embed="rId4"/>
                <a:stretch>
                  <a:fillRect l="-4110" t="-1370" b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586A959-393E-D8FC-86AD-D07BC86FBE19}"/>
                  </a:ext>
                </a:extLst>
              </p:cNvPr>
              <p:cNvSpPr txBox="1"/>
              <p:nvPr/>
            </p:nvSpPr>
            <p:spPr>
              <a:xfrm>
                <a:off x="5838255" y="4648200"/>
                <a:ext cx="2810130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𝑀𝑆𝐸</m:t>
                      </m:r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586A959-393E-D8FC-86AD-D07BC86FB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255" y="4648200"/>
                <a:ext cx="2810130" cy="848566"/>
              </a:xfrm>
              <a:prstGeom prst="rect">
                <a:avLst/>
              </a:prstGeom>
              <a:blipFill>
                <a:blip r:embed="rId5"/>
                <a:stretch>
                  <a:fillRect t="-101493" b="-155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6631F17-0405-9761-CA09-67AC96F1CEEC}"/>
                  </a:ext>
                </a:extLst>
              </p:cNvPr>
              <p:cNvSpPr txBox="1"/>
              <p:nvPr/>
            </p:nvSpPr>
            <p:spPr>
              <a:xfrm>
                <a:off x="5838255" y="2374142"/>
                <a:ext cx="3039426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𝐵𝑖𝑎𝑠</m:t>
                      </m:r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18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b="0" i="1" kern="10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b="0" i="1" kern="10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6631F17-0405-9761-CA09-67AC96F1C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255" y="2374142"/>
                <a:ext cx="3039426" cy="848566"/>
              </a:xfrm>
              <a:prstGeom prst="rect">
                <a:avLst/>
              </a:prstGeom>
              <a:blipFill>
                <a:blip r:embed="rId6"/>
                <a:stretch>
                  <a:fillRect t="-98529" b="-1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AC72799-B867-D60A-716C-4D6B27CC9C26}"/>
                  </a:ext>
                </a:extLst>
              </p:cNvPr>
              <p:cNvSpPr txBox="1"/>
              <p:nvPr/>
            </p:nvSpPr>
            <p:spPr>
              <a:xfrm>
                <a:off x="5876670" y="3511171"/>
                <a:ext cx="2810130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𝑉𝑎𝑟</m:t>
                      </m:r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 kern="10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 kern="10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8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AC72799-B867-D60A-716C-4D6B27CC9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6670" y="3511171"/>
                <a:ext cx="2810130" cy="848566"/>
              </a:xfrm>
              <a:prstGeom prst="rect">
                <a:avLst/>
              </a:prstGeom>
              <a:blipFill>
                <a:blip r:embed="rId7"/>
                <a:stretch>
                  <a:fillRect t="-100000" b="-1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758F49A-A8C0-C587-DB87-A10F90580659}"/>
                  </a:ext>
                </a:extLst>
              </p14:cNvPr>
              <p14:cNvContentPartPr/>
              <p14:nvPr/>
            </p14:nvContentPartPr>
            <p14:xfrm>
              <a:off x="438120" y="4184640"/>
              <a:ext cx="8566560" cy="24386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758F49A-A8C0-C587-DB87-A10F9058065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8760" y="4175280"/>
                <a:ext cx="8585280" cy="245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5157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Midterm</a:t>
            </a:r>
            <a:endParaRPr cap="small" spc="65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765810" y="1786630"/>
                <a:ext cx="7783321" cy="2934265"/>
              </a:xfrm>
              <a:prstGeom prst="rect">
                <a:avLst/>
              </a:prstGeom>
            </p:spPr>
            <p:txBody>
              <a:bodyPr vert="horz" wrap="square" lIns="0" tIns="161925" rIns="0" bIns="0" rtlCol="0">
                <a:spAutoFit/>
              </a:bodyPr>
              <a:lstStyle/>
              <a:p>
                <a:pPr marR="0" lvl="0"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100" b="1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MCQ1. </a:t>
                </a:r>
                <a:r>
                  <a:rPr lang="en-US" sz="1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The correct formula for gradient descent for linear regression with MSE loss function is the following:</a:t>
                </a:r>
              </a:p>
              <a:p>
                <a:pPr marL="685800" marR="0"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85800" marR="0"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b)</a:t>
                </a:r>
                <a:r>
                  <a:rPr lang="en-US" sz="1800" i="1" kern="1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85800" marR="0"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c)</a:t>
                </a:r>
                <a:r>
                  <a:rPr lang="en-US" sz="1800" i="1" kern="1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sSup>
                      <m:sSupPr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endParaRPr lang="en-U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85800" marR="0"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d)</a:t>
                </a:r>
                <a:r>
                  <a:rPr lang="en-US" sz="1800" i="1" kern="1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𝑤</m:t>
                    </m:r>
                    <m:sSup>
                      <m:sSupPr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endParaRPr lang="en-U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marR="0" algn="just">
                  <a:spcBef>
                    <a:spcPts val="0"/>
                  </a:spcBef>
                  <a:spcAft>
                    <a:spcPts val="0"/>
                  </a:spcAft>
                </a:pPr>
                <a:endParaRPr lang="en-U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marR="0" algn="just">
                  <a:spcBef>
                    <a:spcPts val="0"/>
                  </a:spcBef>
                  <a:spcAft>
                    <a:spcPts val="0"/>
                  </a:spcAft>
                </a:pPr>
                <a:endParaRPr lang="en-US" sz="21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10" y="1786630"/>
                <a:ext cx="7783321" cy="2934265"/>
              </a:xfrm>
              <a:prstGeom prst="rect">
                <a:avLst/>
              </a:prstGeom>
              <a:blipFill>
                <a:blip r:embed="rId2"/>
                <a:stretch>
                  <a:fillRect l="-2121" r="-1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23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F6DCC27-0D9A-1AD0-5B79-8914734F5EE5}"/>
                  </a:ext>
                </a:extLst>
              </p14:cNvPr>
              <p14:cNvContentPartPr/>
              <p14:nvPr/>
            </p14:nvContentPartPr>
            <p14:xfrm>
              <a:off x="1396800" y="2590920"/>
              <a:ext cx="210600" cy="3690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F6DCC27-0D9A-1AD0-5B79-8914734F5EE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87440" y="2581560"/>
                <a:ext cx="229320" cy="38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1861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CDFB6C-776F-FE38-D4AF-677582839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700" y="3057861"/>
            <a:ext cx="3581400" cy="3876339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Midterm</a:t>
            </a:r>
            <a:endParaRPr cap="small" spc="65" dirty="0"/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23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485621-0E78-161E-8F4A-01F036B21C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2"/>
          <a:stretch/>
        </p:blipFill>
        <p:spPr>
          <a:xfrm>
            <a:off x="457200" y="1494435"/>
            <a:ext cx="7518400" cy="201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14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Midterm</a:t>
            </a:r>
            <a:endParaRPr cap="small" spc="65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765810" y="1786630"/>
                <a:ext cx="7783321" cy="3493392"/>
              </a:xfrm>
              <a:prstGeom prst="rect">
                <a:avLst/>
              </a:prstGeom>
            </p:spPr>
            <p:txBody>
              <a:bodyPr vert="horz" wrap="square" lIns="0" tIns="161925" rIns="0" bIns="0" rtlCol="0">
                <a:spAutoFit/>
              </a:bodyPr>
              <a:lstStyle/>
              <a:p>
                <a:pPr marR="0" lvl="0"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100" b="1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MCQ2. </a:t>
                </a:r>
                <a:r>
                  <a:rPr lang="en-US" sz="1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You construct a regression model and observe that on test set you get negative R</a:t>
                </a:r>
                <a:r>
                  <a:rPr lang="en-US" sz="1800" kern="100" baseline="30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US" sz="1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values.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R</m:t>
                        </m:r>
                      </m:e>
                      <m:sup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=1−</m:t>
                    </m:r>
                    <m:f>
                      <m:fPr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subHide m:val="on"/>
                            <m:supHide m:val="on"/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1800" i="1" kern="1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 kern="1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undOvr"/>
                            <m:subHide m:val="on"/>
                            <m:supHide m:val="on"/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1800" i="1" kern="1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 kern="1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sz="1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, 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are the predicted values,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indicates mean</a:t>
                </a:r>
                <a:r>
                  <a:rPr lang="en-US" sz="1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 What does it indicate?</a:t>
                </a:r>
              </a:p>
              <a:p>
                <a:pPr marL="914400" marR="0"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</a:p>
              <a:p>
                <a:pPr marL="685800" marR="0"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a) Your model explains less variance than the simple mean of the distribution</a:t>
                </a:r>
              </a:p>
              <a:p>
                <a:pPr marL="685800" marR="0"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b) R</a:t>
                </a:r>
                <a:r>
                  <a:rPr lang="en-US" sz="1800" kern="100" baseline="30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US" sz="1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cannot take negative values. Coding error</a:t>
                </a:r>
              </a:p>
              <a:p>
                <a:pPr marL="685800" marR="0"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c) Outputs of your model correlate, but the correlation is negative</a:t>
                </a:r>
              </a:p>
              <a:p>
                <a:pPr marL="685800" marR="0"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d) This metric is not suitable for your model; you should use Pearson’s correlation coefficient</a:t>
                </a:r>
              </a:p>
              <a:p>
                <a:pPr marL="457200" marR="0" algn="just">
                  <a:spcBef>
                    <a:spcPts val="0"/>
                  </a:spcBef>
                  <a:spcAft>
                    <a:spcPts val="0"/>
                  </a:spcAft>
                </a:pPr>
                <a:endParaRPr lang="en-US" sz="21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10" y="1786630"/>
                <a:ext cx="7783321" cy="3493392"/>
              </a:xfrm>
              <a:prstGeom prst="rect">
                <a:avLst/>
              </a:prstGeom>
              <a:blipFill>
                <a:blip r:embed="rId2"/>
                <a:stretch>
                  <a:fillRect l="-2121" r="-1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23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83044AB-8A90-78CB-5472-14861A0ED4A2}"/>
                  </a:ext>
                </a:extLst>
              </p14:cNvPr>
              <p14:cNvContentPartPr/>
              <p14:nvPr/>
            </p14:nvContentPartPr>
            <p14:xfrm>
              <a:off x="1377720" y="3282480"/>
              <a:ext cx="267840" cy="3121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83044AB-8A90-78CB-5472-14861A0ED4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8360" y="3273120"/>
                <a:ext cx="286560" cy="33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5972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Midterm</a:t>
            </a:r>
            <a:endParaRPr cap="small" spc="65" dirty="0"/>
          </a:p>
        </p:txBody>
      </p:sp>
      <p:sp>
        <p:nvSpPr>
          <p:cNvPr id="3" name="object 3"/>
          <p:cNvSpPr txBox="1"/>
          <p:nvPr/>
        </p:nvSpPr>
        <p:spPr>
          <a:xfrm>
            <a:off x="765810" y="1786630"/>
            <a:ext cx="7783321" cy="4687822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en-US" sz="2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MCQ3.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Let’s consider model performance analogous to shooting practice, with bullseye being correct prediction and everything else being deviation. In terms of bias and variance, what are the characteristics of this model?</a:t>
            </a:r>
          </a:p>
          <a:p>
            <a:pPr marL="9144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a) High bias, high variance</a:t>
            </a: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b) Low bias, low variance</a:t>
            </a: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c) Low bias, high variance</a:t>
            </a: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d) High bias, low variance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endParaRPr lang="en-US" sz="2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23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10" name="Picture 9" descr="A blue and red target with dots&#10;&#10;Description automatically generated">
            <a:extLst>
              <a:ext uri="{FF2B5EF4-FFF2-40B4-BE49-F238E27FC236}">
                <a16:creationId xmlns:a16="http://schemas.microsoft.com/office/drawing/2014/main" id="{DCE33432-559F-9A9F-3F8A-1EA086A9A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3019134"/>
            <a:ext cx="1752600" cy="16924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A0193D-D65C-5A13-A2DD-7969F9BF57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4" t="6323"/>
          <a:stretch/>
        </p:blipFill>
        <p:spPr bwMode="auto">
          <a:xfrm>
            <a:off x="6629400" y="2805490"/>
            <a:ext cx="2197990" cy="211973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AF3CF03-0F75-9C63-B3FC-0865FE8AB020}"/>
                  </a:ext>
                </a:extLst>
              </p14:cNvPr>
              <p14:cNvContentPartPr/>
              <p14:nvPr/>
            </p14:nvContentPartPr>
            <p14:xfrm>
              <a:off x="1396800" y="3854520"/>
              <a:ext cx="7747200" cy="20268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AF3CF03-0F75-9C63-B3FC-0865FE8AB02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87440" y="3845160"/>
                <a:ext cx="7765920" cy="204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1462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25" dirty="0"/>
              <a:t>Bias / Variance Tradeoff</a:t>
            </a:r>
            <a:endParaRPr cap="small" spc="6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5545DC-801B-C870-1DFB-5A6D863A5E26}"/>
              </a:ext>
            </a:extLst>
          </p:cNvPr>
          <p:cNvSpPr txBox="1"/>
          <p:nvPr/>
        </p:nvSpPr>
        <p:spPr>
          <a:xfrm>
            <a:off x="6324600" y="44958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E2F254-91F4-0B2C-FA3B-F4F8E396C47D}"/>
              </a:ext>
            </a:extLst>
          </p:cNvPr>
          <p:cNvSpPr txBox="1"/>
          <p:nvPr/>
        </p:nvSpPr>
        <p:spPr>
          <a:xfrm>
            <a:off x="1295399" y="5749894"/>
            <a:ext cx="2769235" cy="4572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High Bias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45356E-29EE-7E1F-FB2D-92362F3CC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39" y="2994934"/>
            <a:ext cx="3808718" cy="27930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BDA505-70C0-B958-73E5-AB473D94EBE9}"/>
              </a:ext>
            </a:extLst>
          </p:cNvPr>
          <p:cNvSpPr txBox="1"/>
          <p:nvPr/>
        </p:nvSpPr>
        <p:spPr>
          <a:xfrm>
            <a:off x="990600" y="1942718"/>
            <a:ext cx="2769235" cy="99551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Making strong assumptions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Simple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Underfitting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9C5DE6-524B-B9A6-22A6-D052E62BE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117" y="2954093"/>
            <a:ext cx="3733486" cy="27930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23CE85-7312-B2D8-BD73-73CA62DDE2C8}"/>
              </a:ext>
            </a:extLst>
          </p:cNvPr>
          <p:cNvSpPr txBox="1"/>
          <p:nvPr/>
        </p:nvSpPr>
        <p:spPr>
          <a:xfrm>
            <a:off x="5586242" y="5749894"/>
            <a:ext cx="2769235" cy="4572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/>
              <a:t>High Variance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DB6CD9-9DBE-5091-14CA-EF480E8D9100}"/>
              </a:ext>
            </a:extLst>
          </p:cNvPr>
          <p:cNvSpPr txBox="1"/>
          <p:nvPr/>
        </p:nvSpPr>
        <p:spPr>
          <a:xfrm>
            <a:off x="5715000" y="1828800"/>
            <a:ext cx="2769235" cy="99551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Allowing model to infer lots</a:t>
            </a:r>
          </a:p>
          <a:p>
            <a:r>
              <a:rPr lang="en-US" sz="1600" dirty="0"/>
              <a:t>of interdependencies in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Very complex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Overfitting</a:t>
            </a:r>
          </a:p>
        </p:txBody>
      </p:sp>
    </p:spTree>
    <p:extLst>
      <p:ext uri="{BB962C8B-B14F-4D97-AF65-F5344CB8AC3E}">
        <p14:creationId xmlns:p14="http://schemas.microsoft.com/office/powerpoint/2010/main" val="2640993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Midterm</a:t>
            </a:r>
            <a:endParaRPr cap="small" spc="65" dirty="0"/>
          </a:p>
        </p:txBody>
      </p:sp>
      <p:sp>
        <p:nvSpPr>
          <p:cNvPr id="3" name="object 3"/>
          <p:cNvSpPr txBox="1"/>
          <p:nvPr/>
        </p:nvSpPr>
        <p:spPr>
          <a:xfrm>
            <a:off x="765810" y="1786630"/>
            <a:ext cx="7783321" cy="3579826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algn="just"/>
            <a:r>
              <a:rPr lang="en-US" sz="2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MCQ4.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are presented with the following learning curve that indicates loss function. Remember bias / variance tradeoff charts. Y depicts loss, and X indicates model’s complexity. Which characteristics can you attribute to the model in figure at the complexity level 500?</a:t>
            </a: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a) Overfitting</a:t>
            </a: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b) Underfitting</a:t>
            </a: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c) Optimal value</a:t>
            </a: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d) Variance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endParaRPr lang="en-US" sz="2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23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5A9690-B975-6444-4559-570FF62F83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217" name="Picture 1" descr="How to use Learning Curves to Diagnose Machine Learning Model Performance -  MachineLearningMastery.com">
            <a:extLst>
              <a:ext uri="{FF2B5EF4-FFF2-40B4-BE49-F238E27FC236}">
                <a16:creationId xmlns:a16="http://schemas.microsoft.com/office/drawing/2014/main" id="{ECC0D1A4-DDC9-0376-C3D8-2EED7A84B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6" t="10886" r="8318" b="5823"/>
          <a:stretch>
            <a:fillRect/>
          </a:stretch>
        </p:blipFill>
        <p:spPr bwMode="auto">
          <a:xfrm>
            <a:off x="3962399" y="3034248"/>
            <a:ext cx="4356861" cy="341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FBFDFCA-C1ED-B1E5-BEF9-24990847D3A1}"/>
                  </a:ext>
                </a:extLst>
              </p14:cNvPr>
              <p14:cNvContentPartPr/>
              <p14:nvPr/>
            </p14:nvContentPartPr>
            <p14:xfrm>
              <a:off x="1365480" y="4235400"/>
              <a:ext cx="6642720" cy="20260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FBFDFCA-C1ED-B1E5-BEF9-24990847D3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56120" y="4226040"/>
                <a:ext cx="6661440" cy="204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4892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Midterm. Written Part</a:t>
            </a:r>
            <a:endParaRPr cap="small" spc="65" dirty="0"/>
          </a:p>
        </p:txBody>
      </p:sp>
      <p:sp>
        <p:nvSpPr>
          <p:cNvPr id="3" name="object 3"/>
          <p:cNvSpPr txBox="1"/>
          <p:nvPr/>
        </p:nvSpPr>
        <p:spPr>
          <a:xfrm>
            <a:off x="765810" y="1786630"/>
            <a:ext cx="7783321" cy="809837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2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Q1.</a:t>
            </a:r>
            <a:r>
              <a:rPr lang="en-US" sz="2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You have the following dataset:</a:t>
            </a: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endParaRPr lang="en-US" sz="2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23</a:t>
            </a:r>
            <a:endParaRPr sz="1400">
              <a:latin typeface="Times New Roman"/>
              <a:cs typeface="Times New Roman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B59D16E-D4BB-040E-1327-46FFE8AD7D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441320"/>
              </p:ext>
            </p:extLst>
          </p:nvPr>
        </p:nvGraphicFramePr>
        <p:xfrm>
          <a:off x="3937000" y="2596467"/>
          <a:ext cx="1270000" cy="14472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3320554722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1231655808"/>
                    </a:ext>
                  </a:extLst>
                </a:gridCol>
              </a:tblGrid>
              <a:tr h="36181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X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Y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9071499"/>
                  </a:ext>
                </a:extLst>
              </a:tr>
              <a:tr h="36181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0842503"/>
                  </a:ext>
                </a:extLst>
              </a:tr>
              <a:tr h="36181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3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4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1008148"/>
                  </a:ext>
                </a:extLst>
              </a:tr>
              <a:tr h="36181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5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88002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C08CACD-65B4-9573-A5B6-6A00A4AE1655}"/>
              </a:ext>
            </a:extLst>
          </p:cNvPr>
          <p:cNvSpPr txBox="1"/>
          <p:nvPr/>
        </p:nvSpPr>
        <p:spPr>
          <a:xfrm>
            <a:off x="1219200" y="4114912"/>
            <a:ext cx="639470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228600" algn="just">
              <a:spcBef>
                <a:spcPts val="0"/>
              </a:spcBef>
              <a:spcAft>
                <a:spcPts val="0"/>
              </a:spcAft>
            </a:pPr>
            <a:r>
              <a:rPr lang="en-US" sz="2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closed-form </a:t>
            </a:r>
            <a:r>
              <a:rPr lang="en-US" sz="2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matrix equation</a:t>
            </a:r>
            <a:r>
              <a:rPr lang="en-US" sz="2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compute linear regression coefficients.</a:t>
            </a:r>
          </a:p>
        </p:txBody>
      </p:sp>
    </p:spTree>
    <p:extLst>
      <p:ext uri="{BB962C8B-B14F-4D97-AF65-F5344CB8AC3E}">
        <p14:creationId xmlns:p14="http://schemas.microsoft.com/office/powerpoint/2010/main" val="911109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25" dirty="0"/>
              <a:t>Bias / Variance Tradeoff</a:t>
            </a:r>
            <a:endParaRPr cap="small" spc="6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5545DC-801B-C870-1DFB-5A6D863A5E26}"/>
              </a:ext>
            </a:extLst>
          </p:cNvPr>
          <p:cNvSpPr txBox="1"/>
          <p:nvPr/>
        </p:nvSpPr>
        <p:spPr>
          <a:xfrm>
            <a:off x="6324600" y="44958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pic>
        <p:nvPicPr>
          <p:cNvPr id="1026" name="Picture 2" descr="Overfitting vs Underfitting in Machine Learning [Differences]">
            <a:extLst>
              <a:ext uri="{FF2B5EF4-FFF2-40B4-BE49-F238E27FC236}">
                <a16:creationId xmlns:a16="http://schemas.microsoft.com/office/drawing/2014/main" id="{E2ADEAC3-CD11-9BC4-C9FA-D6F58A706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524000"/>
            <a:ext cx="6489700" cy="481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A02EB56-B74F-9B91-BEC7-877804363EAF}"/>
                  </a:ext>
                </a:extLst>
              </p14:cNvPr>
              <p14:cNvContentPartPr/>
              <p14:nvPr/>
            </p14:nvContentPartPr>
            <p14:xfrm>
              <a:off x="4940280" y="1638360"/>
              <a:ext cx="1797480" cy="635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A02EB56-B74F-9B91-BEC7-877804363E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30920" y="1629000"/>
                <a:ext cx="1816200" cy="65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8376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Midterm</a:t>
            </a:r>
            <a:endParaRPr cap="small" spc="65" dirty="0"/>
          </a:p>
        </p:txBody>
      </p:sp>
      <p:sp>
        <p:nvSpPr>
          <p:cNvPr id="3" name="object 3"/>
          <p:cNvSpPr txBox="1"/>
          <p:nvPr/>
        </p:nvSpPr>
        <p:spPr>
          <a:xfrm>
            <a:off x="765810" y="1786630"/>
            <a:ext cx="7783321" cy="2748829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en-US" sz="2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MCQ5.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 dataset contains multiple classes and is highly imbalanced, but you want to achieve reasonably high performance on all classes. Which strategy would be the most appropriate option for cross-validation?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a) Random split</a:t>
            </a: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b) Grouped cross-validation</a:t>
            </a: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c) Stratified cross-validation</a:t>
            </a: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d) 60/20/20 split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endParaRPr lang="en-US" sz="2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23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5A9690-B975-6444-4559-570FF62F83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7AA97A7-83D7-8E06-1ACE-E03AAF9B8187}"/>
                  </a:ext>
                </a:extLst>
              </p14:cNvPr>
              <p14:cNvContentPartPr/>
              <p14:nvPr/>
            </p14:nvContentPartPr>
            <p14:xfrm>
              <a:off x="1422360" y="3206880"/>
              <a:ext cx="4896360" cy="10108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7AA97A7-83D7-8E06-1ACE-E03AAF9B818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13000" y="3197520"/>
                <a:ext cx="4915080" cy="102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3126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25" dirty="0"/>
              <a:t>Cross-</a:t>
            </a:r>
            <a:r>
              <a:rPr cap="small" spc="60" dirty="0"/>
              <a:t>Validation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08887"/>
            <a:ext cx="6974205" cy="1494790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2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55" dirty="0">
                <a:latin typeface="Times New Roman"/>
                <a:cs typeface="Times New Roman"/>
              </a:rPr>
              <a:t>Split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your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35" dirty="0">
                <a:latin typeface="Times New Roman"/>
                <a:cs typeface="Times New Roman"/>
              </a:rPr>
              <a:t>data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into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k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disjoint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sets</a:t>
            </a:r>
            <a:endParaRPr sz="2400" dirty="0">
              <a:latin typeface="Times New Roman"/>
              <a:cs typeface="Times New Roman"/>
            </a:endParaRPr>
          </a:p>
          <a:p>
            <a:pPr marL="286385" marR="5080" indent="-274320">
              <a:lnSpc>
                <a:spcPct val="120000"/>
              </a:lnSpc>
              <a:spcBef>
                <a:spcPts val="6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90" dirty="0">
                <a:latin typeface="Times New Roman"/>
                <a:cs typeface="Times New Roman"/>
              </a:rPr>
              <a:t>Each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time,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one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set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is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04" dirty="0">
                <a:latin typeface="Times New Roman"/>
                <a:cs typeface="Times New Roman"/>
              </a:rPr>
              <a:t>test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set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25" dirty="0">
                <a:latin typeface="Times New Roman"/>
                <a:cs typeface="Times New Roman"/>
              </a:rPr>
              <a:t>and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00" dirty="0">
                <a:latin typeface="Times New Roman"/>
                <a:cs typeface="Times New Roman"/>
              </a:rPr>
              <a:t>rest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is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95" dirty="0">
                <a:latin typeface="Times New Roman"/>
                <a:cs typeface="Times New Roman"/>
              </a:rPr>
              <a:t>training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set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5545DC-801B-C870-1DFB-5A6D863A5E26}"/>
              </a:ext>
            </a:extLst>
          </p:cNvPr>
          <p:cNvSpPr txBox="1"/>
          <p:nvPr/>
        </p:nvSpPr>
        <p:spPr>
          <a:xfrm>
            <a:off x="1520067" y="424852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A9C828E-25C2-57CE-7024-D6D27A112E9C}"/>
              </a:ext>
            </a:extLst>
          </p:cNvPr>
          <p:cNvSpPr/>
          <p:nvPr/>
        </p:nvSpPr>
        <p:spPr bwMode="auto">
          <a:xfrm>
            <a:off x="832440" y="4465068"/>
            <a:ext cx="734725" cy="523933"/>
          </a:xfrm>
          <a:prstGeom prst="rect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8B4AFCD-2FCE-E1F9-77D1-0A8647567E5F}"/>
              </a:ext>
            </a:extLst>
          </p:cNvPr>
          <p:cNvSpPr/>
          <p:nvPr/>
        </p:nvSpPr>
        <p:spPr bwMode="auto">
          <a:xfrm>
            <a:off x="1567165" y="4465068"/>
            <a:ext cx="734725" cy="523933"/>
          </a:xfrm>
          <a:prstGeom prst="rect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4A7AC35-D578-47DD-5765-24040064E7A4}"/>
              </a:ext>
            </a:extLst>
          </p:cNvPr>
          <p:cNvSpPr/>
          <p:nvPr/>
        </p:nvSpPr>
        <p:spPr bwMode="auto">
          <a:xfrm>
            <a:off x="2279892" y="4465068"/>
            <a:ext cx="734725" cy="523933"/>
          </a:xfrm>
          <a:prstGeom prst="rect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45DB612-E6D4-2A08-E249-66D743AE2BFC}"/>
              </a:ext>
            </a:extLst>
          </p:cNvPr>
          <p:cNvSpPr/>
          <p:nvPr/>
        </p:nvSpPr>
        <p:spPr bwMode="auto">
          <a:xfrm>
            <a:off x="3014617" y="4465068"/>
            <a:ext cx="734725" cy="523933"/>
          </a:xfrm>
          <a:prstGeom prst="rect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C100177-72D7-8826-B008-E595527B3509}"/>
              </a:ext>
            </a:extLst>
          </p:cNvPr>
          <p:cNvSpPr/>
          <p:nvPr/>
        </p:nvSpPr>
        <p:spPr bwMode="auto">
          <a:xfrm>
            <a:off x="3752390" y="4465068"/>
            <a:ext cx="734725" cy="523933"/>
          </a:xfrm>
          <a:prstGeom prst="rect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AAA6A6-B4A2-0057-7482-538F4C29A85F}"/>
              </a:ext>
            </a:extLst>
          </p:cNvPr>
          <p:cNvSpPr/>
          <p:nvPr/>
        </p:nvSpPr>
        <p:spPr bwMode="auto">
          <a:xfrm>
            <a:off x="4487115" y="4465068"/>
            <a:ext cx="734725" cy="523933"/>
          </a:xfrm>
          <a:prstGeom prst="rect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60F2E8F-1A25-37D3-A29D-1E128868B0C0}"/>
              </a:ext>
            </a:extLst>
          </p:cNvPr>
          <p:cNvSpPr/>
          <p:nvPr/>
        </p:nvSpPr>
        <p:spPr bwMode="auto">
          <a:xfrm>
            <a:off x="5208875" y="4465068"/>
            <a:ext cx="734725" cy="523933"/>
          </a:xfrm>
          <a:prstGeom prst="rect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645C1EC-2DAF-BCC5-B2D3-3BB4D78503E4}"/>
              </a:ext>
            </a:extLst>
          </p:cNvPr>
          <p:cNvSpPr/>
          <p:nvPr/>
        </p:nvSpPr>
        <p:spPr bwMode="auto">
          <a:xfrm>
            <a:off x="5943600" y="4465068"/>
            <a:ext cx="734725" cy="523933"/>
          </a:xfrm>
          <a:prstGeom prst="rect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047D39A-60E1-33FD-AAE2-0978FC153894}"/>
              </a:ext>
            </a:extLst>
          </p:cNvPr>
          <p:cNvSpPr/>
          <p:nvPr/>
        </p:nvSpPr>
        <p:spPr bwMode="auto">
          <a:xfrm>
            <a:off x="6665360" y="4465068"/>
            <a:ext cx="734725" cy="523933"/>
          </a:xfrm>
          <a:prstGeom prst="rect">
            <a:avLst/>
          </a:prstGeom>
          <a:solidFill>
            <a:srgbClr val="FFC000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8A8F97C-4250-7730-CD71-6BDEE748DFEE}"/>
              </a:ext>
            </a:extLst>
          </p:cNvPr>
          <p:cNvSpPr/>
          <p:nvPr/>
        </p:nvSpPr>
        <p:spPr bwMode="auto">
          <a:xfrm>
            <a:off x="7400085" y="4465068"/>
            <a:ext cx="734725" cy="523933"/>
          </a:xfrm>
          <a:prstGeom prst="rect">
            <a:avLst/>
          </a:prstGeom>
          <a:solidFill>
            <a:srgbClr val="BB253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1" name="Left Brace 50">
            <a:extLst>
              <a:ext uri="{FF2B5EF4-FFF2-40B4-BE49-F238E27FC236}">
                <a16:creationId xmlns:a16="http://schemas.microsoft.com/office/drawing/2014/main" id="{D6113CD8-5ED1-8A6D-F9FA-E4DFD6E1851A}"/>
              </a:ext>
            </a:extLst>
          </p:cNvPr>
          <p:cNvSpPr/>
          <p:nvPr/>
        </p:nvSpPr>
        <p:spPr>
          <a:xfrm rot="5400000">
            <a:off x="3861619" y="926602"/>
            <a:ext cx="533400" cy="654353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Left Brace 51">
            <a:extLst>
              <a:ext uri="{FF2B5EF4-FFF2-40B4-BE49-F238E27FC236}">
                <a16:creationId xmlns:a16="http://schemas.microsoft.com/office/drawing/2014/main" id="{3B323529-D9A3-947D-756B-0BE465B669CE}"/>
              </a:ext>
            </a:extLst>
          </p:cNvPr>
          <p:cNvSpPr/>
          <p:nvPr/>
        </p:nvSpPr>
        <p:spPr>
          <a:xfrm rot="16200000">
            <a:off x="7592772" y="4807074"/>
            <a:ext cx="350646" cy="733434"/>
          </a:xfrm>
          <a:prstGeom prst="leftBrace">
            <a:avLst>
              <a:gd name="adj1" fmla="val 8333"/>
              <a:gd name="adj2" fmla="val 5211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377C56C-C6BE-A852-0FBE-653FF53424B4}"/>
              </a:ext>
            </a:extLst>
          </p:cNvPr>
          <p:cNvSpPr txBox="1"/>
          <p:nvPr/>
        </p:nvSpPr>
        <p:spPr>
          <a:xfrm>
            <a:off x="3749342" y="35052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Training Set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9ECC7CB-0F7E-661B-3080-2CEB30F9DE11}"/>
              </a:ext>
            </a:extLst>
          </p:cNvPr>
          <p:cNvSpPr txBox="1"/>
          <p:nvPr/>
        </p:nvSpPr>
        <p:spPr>
          <a:xfrm>
            <a:off x="7310247" y="5349113"/>
            <a:ext cx="914400" cy="35064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Test 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59B053-CFD5-953A-58E2-7E006D22E69E}"/>
              </a:ext>
            </a:extLst>
          </p:cNvPr>
          <p:cNvSpPr txBox="1"/>
          <p:nvPr/>
        </p:nvSpPr>
        <p:spPr>
          <a:xfrm>
            <a:off x="5576237" y="5522402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Validation Set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130ECE-4CB9-DF18-E82A-D9CBE4A0AB4D}"/>
              </a:ext>
            </a:extLst>
          </p:cNvPr>
          <p:cNvCxnSpPr/>
          <p:nvPr/>
        </p:nvCxnSpPr>
        <p:spPr>
          <a:xfrm flipV="1">
            <a:off x="6490637" y="4727034"/>
            <a:ext cx="542085" cy="622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232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25" dirty="0"/>
              <a:t>Grouped </a:t>
            </a:r>
            <a:r>
              <a:rPr cap="small" spc="125" dirty="0"/>
              <a:t>Cross-</a:t>
            </a:r>
            <a:r>
              <a:rPr cap="small" spc="60" dirty="0"/>
              <a:t>Validation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68024" y="1227282"/>
            <a:ext cx="6974205" cy="1826847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2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55" dirty="0">
                <a:latin typeface="Times New Roman"/>
                <a:cs typeface="Times New Roman"/>
              </a:rPr>
              <a:t>Split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your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35" dirty="0">
                <a:latin typeface="Times New Roman"/>
                <a:cs typeface="Times New Roman"/>
              </a:rPr>
              <a:t>data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into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k</a:t>
            </a:r>
            <a:r>
              <a:rPr lang="en-US" sz="2400" spc="215" dirty="0">
                <a:latin typeface="Times New Roman"/>
                <a:cs typeface="Times New Roman"/>
              </a:rPr>
              <a:t> folds based on a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lang="en-US" sz="2400" spc="130" dirty="0">
                <a:latin typeface="Times New Roman"/>
                <a:cs typeface="Times New Roman"/>
              </a:rPr>
              <a:t>group information</a:t>
            </a:r>
            <a:endParaRPr sz="2400" dirty="0">
              <a:latin typeface="Times New Roman"/>
              <a:cs typeface="Times New Roman"/>
            </a:endParaRPr>
          </a:p>
          <a:p>
            <a:pPr marL="286385" marR="5080" indent="-274320">
              <a:lnSpc>
                <a:spcPct val="120000"/>
              </a:lnSpc>
              <a:spcBef>
                <a:spcPts val="6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190" dirty="0">
                <a:latin typeface="Times New Roman"/>
                <a:cs typeface="Times New Roman"/>
              </a:rPr>
              <a:t>No samples from the same group is present both in test and train sets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5545DC-801B-C870-1DFB-5A6D863A5E26}"/>
              </a:ext>
            </a:extLst>
          </p:cNvPr>
          <p:cNvSpPr txBox="1"/>
          <p:nvPr/>
        </p:nvSpPr>
        <p:spPr>
          <a:xfrm>
            <a:off x="2070100" y="33782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5FE462-B342-3729-9A0F-74D61B294B99}"/>
              </a:ext>
            </a:extLst>
          </p:cNvPr>
          <p:cNvSpPr/>
          <p:nvPr/>
        </p:nvSpPr>
        <p:spPr bwMode="auto">
          <a:xfrm>
            <a:off x="3810000" y="3124200"/>
            <a:ext cx="1828800" cy="304800"/>
          </a:xfrm>
          <a:prstGeom prst="rect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0F7296-D97B-73CA-607E-29EDC6CEC72A}"/>
              </a:ext>
            </a:extLst>
          </p:cNvPr>
          <p:cNvSpPr/>
          <p:nvPr/>
        </p:nvSpPr>
        <p:spPr bwMode="auto">
          <a:xfrm>
            <a:off x="3810000" y="3498723"/>
            <a:ext cx="1828800" cy="304800"/>
          </a:xfrm>
          <a:prstGeom prst="rect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55B30-1605-5E9A-AE6C-240A75672635}"/>
              </a:ext>
            </a:extLst>
          </p:cNvPr>
          <p:cNvSpPr/>
          <p:nvPr/>
        </p:nvSpPr>
        <p:spPr bwMode="auto">
          <a:xfrm>
            <a:off x="3810000" y="3927189"/>
            <a:ext cx="1828800" cy="304800"/>
          </a:xfrm>
          <a:prstGeom prst="rect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E928A9-59A7-C5DC-E255-B095092BA2A5}"/>
              </a:ext>
            </a:extLst>
          </p:cNvPr>
          <p:cNvSpPr/>
          <p:nvPr/>
        </p:nvSpPr>
        <p:spPr bwMode="auto">
          <a:xfrm>
            <a:off x="3550919" y="4301712"/>
            <a:ext cx="1828800" cy="304800"/>
          </a:xfrm>
          <a:prstGeom prst="rect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A8E0BA-E540-9BC4-16E5-5FE6CC697904}"/>
              </a:ext>
            </a:extLst>
          </p:cNvPr>
          <p:cNvSpPr/>
          <p:nvPr/>
        </p:nvSpPr>
        <p:spPr bwMode="auto">
          <a:xfrm>
            <a:off x="3550919" y="4737953"/>
            <a:ext cx="1828800" cy="304800"/>
          </a:xfrm>
          <a:prstGeom prst="rect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683D98-A098-D62D-DFFE-AA01CFA29468}"/>
              </a:ext>
            </a:extLst>
          </p:cNvPr>
          <p:cNvSpPr/>
          <p:nvPr/>
        </p:nvSpPr>
        <p:spPr bwMode="auto">
          <a:xfrm>
            <a:off x="3550919" y="5112476"/>
            <a:ext cx="1828800" cy="304800"/>
          </a:xfrm>
          <a:prstGeom prst="rect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14677F-8E34-BA19-16AC-6E561BF8B31E}"/>
              </a:ext>
            </a:extLst>
          </p:cNvPr>
          <p:cNvSpPr/>
          <p:nvPr/>
        </p:nvSpPr>
        <p:spPr bwMode="auto">
          <a:xfrm>
            <a:off x="3810000" y="5540942"/>
            <a:ext cx="1828800" cy="304800"/>
          </a:xfrm>
          <a:prstGeom prst="rect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292AB0-30FA-5C56-56D5-77474A83C914}"/>
              </a:ext>
            </a:extLst>
          </p:cNvPr>
          <p:cNvSpPr/>
          <p:nvPr/>
        </p:nvSpPr>
        <p:spPr bwMode="auto">
          <a:xfrm>
            <a:off x="3810000" y="5915465"/>
            <a:ext cx="1828800" cy="304800"/>
          </a:xfrm>
          <a:prstGeom prst="rect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AA6B98-BB37-AE4D-CCAE-C83611F21BB7}"/>
              </a:ext>
            </a:extLst>
          </p:cNvPr>
          <p:cNvSpPr/>
          <p:nvPr/>
        </p:nvSpPr>
        <p:spPr bwMode="auto">
          <a:xfrm>
            <a:off x="2743200" y="3124200"/>
            <a:ext cx="914400" cy="1107789"/>
          </a:xfrm>
          <a:prstGeom prst="rect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0365C6-4714-AC78-42D5-CAC8749C16C1}"/>
              </a:ext>
            </a:extLst>
          </p:cNvPr>
          <p:cNvSpPr/>
          <p:nvPr/>
        </p:nvSpPr>
        <p:spPr bwMode="auto">
          <a:xfrm>
            <a:off x="2484119" y="4302060"/>
            <a:ext cx="914400" cy="740693"/>
          </a:xfrm>
          <a:prstGeom prst="rect">
            <a:avLst/>
          </a:prstGeom>
          <a:solidFill>
            <a:srgbClr val="BB253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C89BF8-A8C1-3E00-C2BB-32AA22296857}"/>
              </a:ext>
            </a:extLst>
          </p:cNvPr>
          <p:cNvSpPr/>
          <p:nvPr/>
        </p:nvSpPr>
        <p:spPr bwMode="auto">
          <a:xfrm>
            <a:off x="2484119" y="5119568"/>
            <a:ext cx="914400" cy="304801"/>
          </a:xfrm>
          <a:prstGeom prst="rect">
            <a:avLst/>
          </a:prstGeom>
          <a:solidFill>
            <a:srgbClr val="BB253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AC566F-4480-3AC6-F59D-1253422F2FC6}"/>
              </a:ext>
            </a:extLst>
          </p:cNvPr>
          <p:cNvSpPr/>
          <p:nvPr/>
        </p:nvSpPr>
        <p:spPr bwMode="auto">
          <a:xfrm>
            <a:off x="2743200" y="5501184"/>
            <a:ext cx="914400" cy="719081"/>
          </a:xfrm>
          <a:prstGeom prst="rect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792ADF44-BCB0-37E9-B7A7-C104AC48F73C}"/>
              </a:ext>
            </a:extLst>
          </p:cNvPr>
          <p:cNvSpPr/>
          <p:nvPr/>
        </p:nvSpPr>
        <p:spPr>
          <a:xfrm>
            <a:off x="2133600" y="4301712"/>
            <a:ext cx="274319" cy="11155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BA6E67-66A7-420C-2A4E-EC0EA81326A5}"/>
              </a:ext>
            </a:extLst>
          </p:cNvPr>
          <p:cNvSpPr txBox="1"/>
          <p:nvPr/>
        </p:nvSpPr>
        <p:spPr>
          <a:xfrm>
            <a:off x="2804160" y="3498723"/>
            <a:ext cx="792479" cy="37458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Group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75F4A5-A394-958A-F485-6F0EA5F3CA60}"/>
              </a:ext>
            </a:extLst>
          </p:cNvPr>
          <p:cNvSpPr txBox="1"/>
          <p:nvPr/>
        </p:nvSpPr>
        <p:spPr>
          <a:xfrm>
            <a:off x="2545079" y="4522801"/>
            <a:ext cx="792479" cy="37458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Group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3ED85F-85EA-A7DC-8BD7-FAAF2A94FC28}"/>
              </a:ext>
            </a:extLst>
          </p:cNvPr>
          <p:cNvSpPr txBox="1"/>
          <p:nvPr/>
        </p:nvSpPr>
        <p:spPr>
          <a:xfrm>
            <a:off x="2560319" y="5085687"/>
            <a:ext cx="792479" cy="37458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Group 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EA186B-93FD-DF6B-B5E9-EA857F6FB382}"/>
              </a:ext>
            </a:extLst>
          </p:cNvPr>
          <p:cNvSpPr txBox="1"/>
          <p:nvPr/>
        </p:nvSpPr>
        <p:spPr>
          <a:xfrm>
            <a:off x="2804160" y="5693342"/>
            <a:ext cx="792479" cy="37458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Group 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55FE1A-601D-F156-DE8F-CFC50D40CEDA}"/>
              </a:ext>
            </a:extLst>
          </p:cNvPr>
          <p:cNvSpPr txBox="1"/>
          <p:nvPr/>
        </p:nvSpPr>
        <p:spPr>
          <a:xfrm>
            <a:off x="4328160" y="3105382"/>
            <a:ext cx="792479" cy="37458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Sample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2839CE-A56B-3EFD-C2CA-4E9BB838B94D}"/>
              </a:ext>
            </a:extLst>
          </p:cNvPr>
          <p:cNvSpPr txBox="1"/>
          <p:nvPr/>
        </p:nvSpPr>
        <p:spPr>
          <a:xfrm>
            <a:off x="4328160" y="3468698"/>
            <a:ext cx="792479" cy="37458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Sample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AAF30E-409C-CD97-5D44-A158D358D6EA}"/>
              </a:ext>
            </a:extLst>
          </p:cNvPr>
          <p:cNvSpPr txBox="1"/>
          <p:nvPr/>
        </p:nvSpPr>
        <p:spPr>
          <a:xfrm>
            <a:off x="4328159" y="3891970"/>
            <a:ext cx="792479" cy="37458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Sample 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0706ED-723C-61D7-89D6-E90B594DFBBA}"/>
              </a:ext>
            </a:extLst>
          </p:cNvPr>
          <p:cNvSpPr txBox="1"/>
          <p:nvPr/>
        </p:nvSpPr>
        <p:spPr>
          <a:xfrm>
            <a:off x="4055126" y="4282930"/>
            <a:ext cx="792479" cy="37458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Sample 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18E8C1-4151-E8E4-E82F-536B65945747}"/>
              </a:ext>
            </a:extLst>
          </p:cNvPr>
          <p:cNvSpPr txBox="1"/>
          <p:nvPr/>
        </p:nvSpPr>
        <p:spPr>
          <a:xfrm>
            <a:off x="4050046" y="4724067"/>
            <a:ext cx="792479" cy="37458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Sample 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1A00CE-2E5F-6A7D-BA87-F26828C132A8}"/>
              </a:ext>
            </a:extLst>
          </p:cNvPr>
          <p:cNvSpPr txBox="1"/>
          <p:nvPr/>
        </p:nvSpPr>
        <p:spPr>
          <a:xfrm>
            <a:off x="4050045" y="5085687"/>
            <a:ext cx="792479" cy="37458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Sample 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B05BD5-A7AA-4737-39C1-E5F3A76E728D}"/>
              </a:ext>
            </a:extLst>
          </p:cNvPr>
          <p:cNvSpPr txBox="1"/>
          <p:nvPr/>
        </p:nvSpPr>
        <p:spPr>
          <a:xfrm>
            <a:off x="4272279" y="5530513"/>
            <a:ext cx="792479" cy="37458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Sample 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33E460-E238-8F18-3295-6C5B8E1DD679}"/>
              </a:ext>
            </a:extLst>
          </p:cNvPr>
          <p:cNvSpPr txBox="1"/>
          <p:nvPr/>
        </p:nvSpPr>
        <p:spPr>
          <a:xfrm>
            <a:off x="4272278" y="5880573"/>
            <a:ext cx="792479" cy="37458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Sample 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9E98C6-3188-CB66-FA0E-8DAEE0ADA598}"/>
              </a:ext>
            </a:extLst>
          </p:cNvPr>
          <p:cNvSpPr txBox="1"/>
          <p:nvPr/>
        </p:nvSpPr>
        <p:spPr>
          <a:xfrm>
            <a:off x="1219200" y="4665368"/>
            <a:ext cx="914400" cy="35064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Test Set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CCA8156-2FEB-DAE3-5F00-1C7876698D6C}"/>
                  </a:ext>
                </a:extLst>
              </p14:cNvPr>
              <p14:cNvContentPartPr/>
              <p14:nvPr/>
            </p14:nvContentPartPr>
            <p14:xfrm>
              <a:off x="5797800" y="2685960"/>
              <a:ext cx="1162440" cy="34999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CCA8156-2FEB-DAE3-5F00-1C7876698D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88440" y="2676600"/>
                <a:ext cx="1181160" cy="351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1863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95" dirty="0"/>
              <a:t>Imbalanced Dataset</a:t>
            </a:r>
            <a:endParaRPr cap="small" spc="95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628055-0ACE-F7AC-3BF7-506E9EDBB672}"/>
              </a:ext>
            </a:extLst>
          </p:cNvPr>
          <p:cNvSpPr txBox="1"/>
          <p:nvPr/>
        </p:nvSpPr>
        <p:spPr>
          <a:xfrm>
            <a:off x="1886263" y="3065232"/>
            <a:ext cx="15861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Stratified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E999C21-6640-E5E6-C4DE-1CC60407C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24" y="3504100"/>
            <a:ext cx="4821212" cy="219336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3FE6E63-73D4-7523-BAD3-495C1B40C73B}"/>
              </a:ext>
            </a:extLst>
          </p:cNvPr>
          <p:cNvSpPr txBox="1"/>
          <p:nvPr/>
        </p:nvSpPr>
        <p:spPr>
          <a:xfrm>
            <a:off x="1810978" y="4737038"/>
            <a:ext cx="15861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Weighted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916C43-566D-78C7-6FBF-8EBCEDA1A681}"/>
              </a:ext>
            </a:extLst>
          </p:cNvPr>
          <p:cNvSpPr txBox="1"/>
          <p:nvPr/>
        </p:nvSpPr>
        <p:spPr>
          <a:xfrm>
            <a:off x="5681887" y="2641874"/>
            <a:ext cx="336789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Stratified CV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Follows class distribution in the dataset</a:t>
            </a:r>
            <a:endParaRPr lang="en-US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Weighted 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Increases importance of the drugs with smaller number of experiments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4B4F2E-E13B-91C8-4537-EC13A7F6E55A}"/>
              </a:ext>
            </a:extLst>
          </p:cNvPr>
          <p:cNvSpPr txBox="1"/>
          <p:nvPr/>
        </p:nvSpPr>
        <p:spPr>
          <a:xfrm>
            <a:off x="1141024" y="4006019"/>
            <a:ext cx="121043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Class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CE74B8-7195-5757-8BF1-825D2940A87F}"/>
              </a:ext>
            </a:extLst>
          </p:cNvPr>
          <p:cNvSpPr txBox="1"/>
          <p:nvPr/>
        </p:nvSpPr>
        <p:spPr>
          <a:xfrm>
            <a:off x="3552516" y="4006019"/>
            <a:ext cx="105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1EEF5A-EB3A-FE0D-8257-C305CF13BC08}"/>
              </a:ext>
            </a:extLst>
          </p:cNvPr>
          <p:cNvSpPr txBox="1"/>
          <p:nvPr/>
        </p:nvSpPr>
        <p:spPr>
          <a:xfrm>
            <a:off x="4638260" y="3989704"/>
            <a:ext cx="101822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Class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66E4E2-88D0-2EB2-B501-2802172B6D05}"/>
              </a:ext>
            </a:extLst>
          </p:cNvPr>
          <p:cNvSpPr txBox="1"/>
          <p:nvPr/>
        </p:nvSpPr>
        <p:spPr>
          <a:xfrm>
            <a:off x="566760" y="5727575"/>
            <a:ext cx="114852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Class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259B2D-49DE-D606-F0E0-12B95CE33675}"/>
              </a:ext>
            </a:extLst>
          </p:cNvPr>
          <p:cNvSpPr txBox="1"/>
          <p:nvPr/>
        </p:nvSpPr>
        <p:spPr>
          <a:xfrm>
            <a:off x="2318412" y="5727575"/>
            <a:ext cx="102369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Class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1F7156-DF7F-B259-5558-F0CF6D11E5BF}"/>
              </a:ext>
            </a:extLst>
          </p:cNvPr>
          <p:cNvSpPr txBox="1"/>
          <p:nvPr/>
        </p:nvSpPr>
        <p:spPr>
          <a:xfrm>
            <a:off x="3751039" y="5727575"/>
            <a:ext cx="101822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Class 3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465AA26-0388-E0DF-E1AD-EEA9B2CBEC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649"/>
          <a:stretch/>
        </p:blipFill>
        <p:spPr>
          <a:xfrm>
            <a:off x="304800" y="1518830"/>
            <a:ext cx="8229600" cy="57796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660A57B-D8DC-5898-73A8-CB2D3885FB7E}"/>
              </a:ext>
            </a:extLst>
          </p:cNvPr>
          <p:cNvSpPr txBox="1"/>
          <p:nvPr/>
        </p:nvSpPr>
        <p:spPr>
          <a:xfrm>
            <a:off x="3976203" y="2030571"/>
            <a:ext cx="15861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2938431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Midterm</a:t>
            </a:r>
            <a:endParaRPr cap="small" spc="65" dirty="0"/>
          </a:p>
        </p:txBody>
      </p:sp>
      <p:sp>
        <p:nvSpPr>
          <p:cNvPr id="3" name="object 3"/>
          <p:cNvSpPr txBox="1"/>
          <p:nvPr/>
        </p:nvSpPr>
        <p:spPr>
          <a:xfrm>
            <a:off x="765810" y="1786630"/>
            <a:ext cx="7783321" cy="2748829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algn="just"/>
            <a:r>
              <a:rPr lang="en-US" sz="2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MCQ6.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 technique allows for using the entire dataset for both training and testing?</a:t>
            </a:r>
            <a:r>
              <a:rPr lang="en-US" dirty="0">
                <a:effectLst/>
              </a:rPr>
              <a:t>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a) Train-test split</a:t>
            </a: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b) Cross-validation</a:t>
            </a: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c) Hyperparameter tuning</a:t>
            </a: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d) Bootstrapping 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endParaRPr lang="en-US" sz="2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23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5A9690-B975-6444-4559-570FF62F83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FDB4CFF-0611-C22C-28B1-B83F78D83ED6}"/>
                  </a:ext>
                </a:extLst>
              </p14:cNvPr>
              <p14:cNvContentPartPr/>
              <p14:nvPr/>
            </p14:nvContentPartPr>
            <p14:xfrm>
              <a:off x="1397160" y="3263760"/>
              <a:ext cx="1568880" cy="4197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FDB4CFF-0611-C22C-28B1-B83F78D83ED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87800" y="3254400"/>
                <a:ext cx="1587600" cy="43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3293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22957-0862-8116-98F6-B1B6272FF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E550BC6-181F-B9F0-F776-88A537221C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Midterm</a:t>
            </a:r>
            <a:endParaRPr cap="small" spc="65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13C250A-69A5-118F-1DA4-9A7A39D831BF}"/>
              </a:ext>
            </a:extLst>
          </p:cNvPr>
          <p:cNvSpPr txBox="1"/>
          <p:nvPr/>
        </p:nvSpPr>
        <p:spPr>
          <a:xfrm>
            <a:off x="765810" y="1786630"/>
            <a:ext cx="7783321" cy="2748829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algn="just"/>
            <a:r>
              <a:rPr lang="en-US" sz="2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MCQ6.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 technique allows for using the entire dataset for both training and testing?</a:t>
            </a:r>
            <a:r>
              <a:rPr lang="en-US" dirty="0">
                <a:effectLst/>
              </a:rPr>
              <a:t>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a) Train-test split</a:t>
            </a: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b) Cross-validation</a:t>
            </a: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c) Hyperparameter tuning</a:t>
            </a: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d) Bootstrapping 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endParaRPr lang="en-US" sz="2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4F7A7C6-40DF-05D6-51CC-A89E0623AE9A}"/>
              </a:ext>
            </a:extLst>
          </p:cNvPr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23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2D158FC-E53F-83C8-EE11-F886196AB7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797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90BB5-A0E0-226F-8AA3-DB31C051F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6F20D60-45B7-499E-9278-AFEA5C7E22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Midterm</a:t>
            </a:r>
            <a:endParaRPr cap="small" spc="65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BE63D09-577B-E9B9-2665-DE989BD0C228}"/>
              </a:ext>
            </a:extLst>
          </p:cNvPr>
          <p:cNvSpPr txBox="1"/>
          <p:nvPr/>
        </p:nvSpPr>
        <p:spPr>
          <a:xfrm>
            <a:off x="765810" y="1786630"/>
            <a:ext cx="7783321" cy="2194832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en-US" sz="2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MCQ7.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What is the primary reason to use regularization in a regression model?</a:t>
            </a: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a) To increase the complexity of the model</a:t>
            </a: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b) To avoid overfitting by penalizing large coefficients</a:t>
            </a: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c) To reduce the bias of the model</a:t>
            </a: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d) To increase the variance in the model’s predictions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endParaRPr lang="en-US" sz="2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DF096A10-FC8E-96DB-B1FC-8474CF1B4230}"/>
              </a:ext>
            </a:extLst>
          </p:cNvPr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23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F5569F3-7565-4A26-C56A-CF24DC2FE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A8D5C9D-9B47-98E5-B18A-577589817E96}"/>
                  </a:ext>
                </a:extLst>
              </p14:cNvPr>
              <p14:cNvContentPartPr/>
              <p14:nvPr/>
            </p14:nvContentPartPr>
            <p14:xfrm>
              <a:off x="1581120" y="2717640"/>
              <a:ext cx="718200" cy="4287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A8D5C9D-9B47-98E5-B18A-577589817E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71760" y="2708280"/>
                <a:ext cx="736920" cy="44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7795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95" dirty="0"/>
              <a:t>Regularization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504968"/>
            <a:ext cx="5064760" cy="2878352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299085" indent="-273685">
              <a:lnSpc>
                <a:spcPct val="100000"/>
              </a:lnSpc>
              <a:spcBef>
                <a:spcPts val="130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99085" algn="l"/>
              </a:tabLst>
            </a:pPr>
            <a:r>
              <a:rPr sz="2400" spc="100" dirty="0">
                <a:latin typeface="Times New Roman"/>
                <a:cs typeface="Times New Roman"/>
              </a:rPr>
              <a:t>L</a:t>
            </a:r>
            <a:r>
              <a:rPr sz="2400" spc="150" baseline="-20833" dirty="0">
                <a:latin typeface="Times New Roman"/>
                <a:cs typeface="Times New Roman"/>
              </a:rPr>
              <a:t>2</a:t>
            </a:r>
            <a:r>
              <a:rPr sz="2400" spc="397" baseline="-20833" dirty="0">
                <a:latin typeface="Times New Roman"/>
                <a:cs typeface="Times New Roman"/>
              </a:rPr>
              <a:t> </a:t>
            </a:r>
            <a:r>
              <a:rPr sz="2400" spc="155" dirty="0">
                <a:latin typeface="Times New Roman"/>
                <a:cs typeface="Times New Roman"/>
              </a:rPr>
              <a:t>regularization</a:t>
            </a:r>
            <a:endParaRPr sz="2400" dirty="0">
              <a:latin typeface="Times New Roman"/>
              <a:cs typeface="Times New Roman"/>
            </a:endParaRPr>
          </a:p>
          <a:p>
            <a:pPr marL="665480" lvl="1" indent="-274320">
              <a:lnSpc>
                <a:spcPct val="100000"/>
              </a:lnSpc>
              <a:spcBef>
                <a:spcPts val="105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65480" algn="l"/>
              </a:tabLst>
            </a:pPr>
            <a:r>
              <a:rPr sz="2100" spc="120" dirty="0">
                <a:latin typeface="Times New Roman"/>
                <a:cs typeface="Times New Roman"/>
              </a:rPr>
              <a:t>Minimize</a:t>
            </a:r>
            <a:r>
              <a:rPr sz="2100" spc="95" dirty="0">
                <a:latin typeface="Times New Roman"/>
                <a:cs typeface="Times New Roman"/>
              </a:rPr>
              <a:t> </a:t>
            </a:r>
            <a:r>
              <a:rPr sz="2100" spc="145" dirty="0">
                <a:latin typeface="Times New Roman"/>
                <a:cs typeface="Times New Roman"/>
              </a:rPr>
              <a:t>squared-</a:t>
            </a:r>
            <a:r>
              <a:rPr sz="2100" spc="85" dirty="0">
                <a:latin typeface="Times New Roman"/>
                <a:cs typeface="Times New Roman"/>
              </a:rPr>
              <a:t>loss </a:t>
            </a:r>
            <a:r>
              <a:rPr sz="2100" spc="80" dirty="0">
                <a:latin typeface="Times New Roman"/>
                <a:cs typeface="Times New Roman"/>
              </a:rPr>
              <a:t>+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95" dirty="0">
                <a:latin typeface="Times New Roman"/>
                <a:cs typeface="Times New Roman"/>
              </a:rPr>
              <a:t>L</a:t>
            </a:r>
            <a:r>
              <a:rPr sz="2100" spc="142" baseline="-19841" dirty="0">
                <a:latin typeface="Times New Roman"/>
                <a:cs typeface="Times New Roman"/>
              </a:rPr>
              <a:t>2</a:t>
            </a:r>
            <a:r>
              <a:rPr sz="2100" spc="375" baseline="-19841" dirty="0">
                <a:latin typeface="Times New Roman"/>
                <a:cs typeface="Times New Roman"/>
              </a:rPr>
              <a:t> </a:t>
            </a:r>
            <a:r>
              <a:rPr sz="2100" spc="140" dirty="0">
                <a:latin typeface="Times New Roman"/>
                <a:cs typeface="Times New Roman"/>
              </a:rPr>
              <a:t>penalty</a:t>
            </a:r>
            <a:endParaRPr sz="2100" dirty="0">
              <a:latin typeface="Times New Roman"/>
              <a:cs typeface="Times New Roman"/>
            </a:endParaRPr>
          </a:p>
          <a:p>
            <a:pPr marL="665480" lvl="1" indent="-274320">
              <a:lnSpc>
                <a:spcPct val="100000"/>
              </a:lnSpc>
              <a:spcBef>
                <a:spcPts val="101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65480" algn="l"/>
              </a:tabLst>
            </a:pPr>
            <a:r>
              <a:rPr sz="2100" spc="50" dirty="0">
                <a:latin typeface="Times New Roman"/>
                <a:cs typeface="Times New Roman"/>
              </a:rPr>
              <a:t>Also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05" dirty="0">
                <a:latin typeface="Times New Roman"/>
                <a:cs typeface="Times New Roman"/>
              </a:rPr>
              <a:t>called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00" dirty="0">
                <a:latin typeface="Times New Roman"/>
                <a:cs typeface="Times New Roman"/>
              </a:rPr>
              <a:t>Ridge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25" dirty="0">
                <a:latin typeface="Times New Roman"/>
                <a:cs typeface="Times New Roman"/>
              </a:rPr>
              <a:t>regression</a:t>
            </a:r>
            <a:endParaRPr sz="2100" dirty="0">
              <a:latin typeface="Times New Roman"/>
              <a:cs typeface="Times New Roman"/>
            </a:endParaRPr>
          </a:p>
          <a:p>
            <a:pPr marL="299085" indent="-273685">
              <a:lnSpc>
                <a:spcPct val="100000"/>
              </a:lnSpc>
              <a:spcBef>
                <a:spcPts val="113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99085" algn="l"/>
              </a:tabLst>
            </a:pPr>
            <a:r>
              <a:rPr sz="2400" spc="100" dirty="0">
                <a:latin typeface="Times New Roman"/>
                <a:cs typeface="Times New Roman"/>
              </a:rPr>
              <a:t>L</a:t>
            </a:r>
            <a:r>
              <a:rPr sz="2400" spc="150" baseline="-20833" dirty="0">
                <a:latin typeface="Times New Roman"/>
                <a:cs typeface="Times New Roman"/>
              </a:rPr>
              <a:t>1</a:t>
            </a:r>
            <a:r>
              <a:rPr sz="2400" spc="397" baseline="-20833" dirty="0">
                <a:latin typeface="Times New Roman"/>
                <a:cs typeface="Times New Roman"/>
              </a:rPr>
              <a:t> </a:t>
            </a:r>
            <a:r>
              <a:rPr sz="2400" spc="155" dirty="0">
                <a:latin typeface="Times New Roman"/>
                <a:cs typeface="Times New Roman"/>
              </a:rPr>
              <a:t>regularization</a:t>
            </a:r>
            <a:endParaRPr sz="2400" dirty="0">
              <a:latin typeface="Times New Roman"/>
              <a:cs typeface="Times New Roman"/>
            </a:endParaRPr>
          </a:p>
          <a:p>
            <a:pPr marL="665480" lvl="1" indent="-274320">
              <a:lnSpc>
                <a:spcPct val="100000"/>
              </a:lnSpc>
              <a:spcBef>
                <a:spcPts val="105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65480" algn="l"/>
              </a:tabLst>
            </a:pPr>
            <a:r>
              <a:rPr sz="2100" spc="120" dirty="0">
                <a:latin typeface="Times New Roman"/>
                <a:cs typeface="Times New Roman"/>
              </a:rPr>
              <a:t>Minimize</a:t>
            </a:r>
            <a:r>
              <a:rPr sz="2100" spc="95" dirty="0">
                <a:latin typeface="Times New Roman"/>
                <a:cs typeface="Times New Roman"/>
              </a:rPr>
              <a:t> </a:t>
            </a:r>
            <a:r>
              <a:rPr sz="2100" spc="145" dirty="0">
                <a:latin typeface="Times New Roman"/>
                <a:cs typeface="Times New Roman"/>
              </a:rPr>
              <a:t>squared-</a:t>
            </a:r>
            <a:r>
              <a:rPr sz="2100" spc="85" dirty="0">
                <a:latin typeface="Times New Roman"/>
                <a:cs typeface="Times New Roman"/>
              </a:rPr>
              <a:t>loss </a:t>
            </a:r>
            <a:r>
              <a:rPr sz="2100" spc="80" dirty="0">
                <a:latin typeface="Times New Roman"/>
                <a:cs typeface="Times New Roman"/>
              </a:rPr>
              <a:t>+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95" dirty="0">
                <a:latin typeface="Times New Roman"/>
                <a:cs typeface="Times New Roman"/>
              </a:rPr>
              <a:t>L</a:t>
            </a:r>
            <a:r>
              <a:rPr sz="2100" spc="142" baseline="-19841" dirty="0">
                <a:latin typeface="Times New Roman"/>
                <a:cs typeface="Times New Roman"/>
              </a:rPr>
              <a:t>1</a:t>
            </a:r>
            <a:r>
              <a:rPr sz="2100" spc="375" baseline="-19841" dirty="0">
                <a:latin typeface="Times New Roman"/>
                <a:cs typeface="Times New Roman"/>
              </a:rPr>
              <a:t> </a:t>
            </a:r>
            <a:r>
              <a:rPr sz="2100" spc="140" dirty="0">
                <a:latin typeface="Times New Roman"/>
                <a:cs typeface="Times New Roman"/>
              </a:rPr>
              <a:t>penalty</a:t>
            </a:r>
            <a:endParaRPr sz="2100" dirty="0">
              <a:latin typeface="Times New Roman"/>
              <a:cs typeface="Times New Roman"/>
            </a:endParaRPr>
          </a:p>
          <a:p>
            <a:pPr marL="665480" lvl="1" indent="-274320">
              <a:lnSpc>
                <a:spcPct val="100000"/>
              </a:lnSpc>
              <a:spcBef>
                <a:spcPts val="101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65480" algn="l"/>
              </a:tabLst>
            </a:pPr>
            <a:r>
              <a:rPr sz="2100" spc="50" dirty="0">
                <a:latin typeface="Times New Roman"/>
                <a:cs typeface="Times New Roman"/>
              </a:rPr>
              <a:t>Also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05" dirty="0">
                <a:latin typeface="Times New Roman"/>
                <a:cs typeface="Times New Roman"/>
              </a:rPr>
              <a:t>called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25" dirty="0">
                <a:latin typeface="Times New Roman"/>
                <a:cs typeface="Times New Roman"/>
              </a:rPr>
              <a:t>Lasso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25" dirty="0">
                <a:latin typeface="Times New Roman"/>
                <a:cs typeface="Times New Roman"/>
              </a:rPr>
              <a:t>regression</a:t>
            </a:r>
            <a:endParaRPr sz="21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11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B9E155C-F242-E579-8608-3EE614CE88B2}"/>
                  </a:ext>
                </a:extLst>
              </p14:cNvPr>
              <p14:cNvContentPartPr/>
              <p14:nvPr/>
            </p14:nvContentPartPr>
            <p14:xfrm>
              <a:off x="5962320" y="1511280"/>
              <a:ext cx="2223360" cy="3778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B9E155C-F242-E579-8608-3EE614CE88B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52960" y="1501920"/>
                <a:ext cx="2242080" cy="3797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FABB1-47BB-2C1C-2EAF-224F670A1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34F2CD2-37D3-D4DE-EEC7-B754CD9A5F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95" dirty="0"/>
              <a:t>Midterm</a:t>
            </a:r>
            <a:endParaRPr cap="small" spc="95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674BBD06-184F-A314-F71D-51299AA9CDED}"/>
              </a:ext>
            </a:extLst>
          </p:cNvPr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EC5DA092-97B3-4A85-3699-B42AC773F93E}"/>
              </a:ext>
            </a:extLst>
          </p:cNvPr>
          <p:cNvSpPr txBox="1"/>
          <p:nvPr/>
        </p:nvSpPr>
        <p:spPr>
          <a:xfrm>
            <a:off x="765810" y="1786630"/>
            <a:ext cx="7783321" cy="2471831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en-US" sz="2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MCQ8.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What is the objective of L2 regularization in regression models?</a:t>
            </a: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a) Minimize squared loss without penalties</a:t>
            </a:r>
          </a:p>
          <a:p>
            <a:pPr marL="685800" marR="0" indent="22860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b) Minimize absolute loss and add a penalty term</a:t>
            </a: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c) Minimize squared loss with a penalty proportional to the sum of squared coefficients</a:t>
            </a: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d) Minimize loss based on feature selection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endParaRPr lang="en-US" sz="2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49185D2-D60D-F208-CF90-EDEFE44A39F6}"/>
                  </a:ext>
                </a:extLst>
              </p14:cNvPr>
              <p14:cNvContentPartPr/>
              <p14:nvPr/>
            </p14:nvContentPartPr>
            <p14:xfrm>
              <a:off x="1606680" y="2870280"/>
              <a:ext cx="5175720" cy="2470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49185D2-D60D-F208-CF90-EDEFE44A39F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7320" y="2860920"/>
                <a:ext cx="5194440" cy="248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7828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Midterm. Written Part</a:t>
            </a:r>
            <a:endParaRPr cap="small" spc="65" dirty="0"/>
          </a:p>
        </p:txBody>
      </p:sp>
      <p:sp>
        <p:nvSpPr>
          <p:cNvPr id="3" name="object 3"/>
          <p:cNvSpPr txBox="1"/>
          <p:nvPr/>
        </p:nvSpPr>
        <p:spPr>
          <a:xfrm>
            <a:off x="765810" y="1786630"/>
            <a:ext cx="7783321" cy="809837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2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Q1.</a:t>
            </a:r>
            <a:r>
              <a:rPr lang="en-US" sz="2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You have the following dataset:</a:t>
            </a: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endParaRPr lang="en-US" sz="2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23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DCCDE4-A696-0641-79A0-26625BFDCD93}"/>
                  </a:ext>
                </a:extLst>
              </p:cNvPr>
              <p:cNvSpPr txBox="1"/>
              <p:nvPr/>
            </p:nvSpPr>
            <p:spPr>
              <a:xfrm>
                <a:off x="160974" y="2465532"/>
                <a:ext cx="1896426" cy="10679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28600" marR="0" algn="just">
                  <a:spcBef>
                    <a:spcPts val="0"/>
                  </a:spcBef>
                  <a:spcAft>
                    <a:spcPts val="0"/>
                  </a:spcAft>
                </a:pPr>
                <a:endParaRPr lang="en-US" sz="1800" i="1" kern="1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DCCDE4-A696-0641-79A0-26625BFDC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74" y="2465532"/>
                <a:ext cx="1896426" cy="10679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1F46122-7239-5D22-2853-AB6CD5D625C6}"/>
                  </a:ext>
                </a:extLst>
              </p:cNvPr>
              <p:cNvSpPr txBox="1"/>
              <p:nvPr/>
            </p:nvSpPr>
            <p:spPr>
              <a:xfrm>
                <a:off x="224313" y="3449960"/>
                <a:ext cx="1985487" cy="5524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1F46122-7239-5D22-2853-AB6CD5D62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13" y="3449960"/>
                <a:ext cx="1985487" cy="552459"/>
              </a:xfrm>
              <a:prstGeom prst="rect">
                <a:avLst/>
              </a:prstGeom>
              <a:blipFill>
                <a:blip r:embed="rId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6733B5-EEFC-4956-BA78-1E63EC0A2C0D}"/>
                  </a:ext>
                </a:extLst>
              </p:cNvPr>
              <p:cNvSpPr txBox="1"/>
              <p:nvPr/>
            </p:nvSpPr>
            <p:spPr>
              <a:xfrm>
                <a:off x="224313" y="4222955"/>
                <a:ext cx="36661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800" b="0" i="0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det</m:t>
                          </m:r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⁡(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en-US" sz="1800" b="0" i="0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r>
                        <a:rPr lang="en-US" b="0" i="1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38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b="0" i="1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10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r>
                        <a:rPr lang="en-US" b="0" i="1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10=14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6733B5-EEFC-4956-BA78-1E63EC0A2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13" y="4222955"/>
                <a:ext cx="3666174" cy="369332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C944BE8-3677-F51E-3518-04D6FD0469A3}"/>
                  </a:ext>
                </a:extLst>
              </p14:cNvPr>
              <p14:cNvContentPartPr/>
              <p14:nvPr/>
            </p14:nvContentPartPr>
            <p14:xfrm>
              <a:off x="1460520" y="2070000"/>
              <a:ext cx="5626440" cy="1810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C944BE8-3677-F51E-3518-04D6FD0469A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51160" y="2060640"/>
                <a:ext cx="5645160" cy="182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55298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95" dirty="0"/>
              <a:t>Regularization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11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EB38EE-18E0-DB50-90BC-0CC411794CA5}"/>
                  </a:ext>
                </a:extLst>
              </p:cNvPr>
              <p:cNvSpPr txBox="1"/>
              <p:nvPr/>
            </p:nvSpPr>
            <p:spPr>
              <a:xfrm>
                <a:off x="2057400" y="1905000"/>
                <a:ext cx="4572000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ar-AE" sz="1800" i="1" spc="145">
                              <a:latin typeface="Cambria Math" panose="02040503050406030204" pitchFamily="18" charset="0"/>
                              <a:cs typeface="Times New Roman"/>
                            </a:rPr>
                            <m:t>𝑓</m:t>
                          </m:r>
                        </m:e>
                        <m:sub>
                          <m:r>
                            <a:rPr lang="en-US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𝑀𝑆𝐸</m:t>
                          </m:r>
                        </m:sub>
                      </m:sSub>
                      <m:r>
                        <a:rPr lang="ar-AE" sz="1800" b="0" i="1" spc="145" smtClean="0">
                          <a:latin typeface="Cambria Math" panose="02040503050406030204" pitchFamily="18" charset="0"/>
                          <a:cs typeface="Times New Roman"/>
                        </a:rPr>
                        <m:t>=</m:t>
                      </m:r>
                      <m:f>
                        <m:fPr>
                          <m:ctrlP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fPr>
                        <m:num>
                          <m: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1</m:t>
                          </m:r>
                        </m:num>
                        <m:den>
                          <m: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𝑛</m:t>
                          </m:r>
                        </m:den>
                      </m:f>
                      <m:r>
                        <a:rPr lang="ar-AE" sz="1800" b="0" i="1" spc="145" smtClean="0">
                          <a:latin typeface="Cambria Math" panose="02040503050406030204" pitchFamily="18" charset="0"/>
                          <a:cs typeface="Times New Roman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𝑖</m:t>
                          </m:r>
                          <m: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=1</m:t>
                          </m:r>
                        </m:sub>
                        <m:sup>
                          <m: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ar-AE" sz="1800" b="0" i="1" spc="145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sSupPr>
                            <m:e>
                              <m:r>
                                <a:rPr lang="en-US" i="1" spc="145">
                                  <a:latin typeface="Cambria Math" panose="02040503050406030204" pitchFamily="18" charset="0"/>
                                  <a:cs typeface="Times New Roman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spc="145" smtClean="0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pc="145" smtClean="0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b="0" i="1" spc="145" smtClean="0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pc="145" smtClean="0">
                                              <a:latin typeface="Cambria Math" panose="02040503050406030204" pitchFamily="18" charset="0"/>
                                              <a:cs typeface="Times New Roman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pc="145">
                                              <a:latin typeface="Cambria Math" panose="02040503050406030204" pitchFamily="18" charset="0"/>
                                              <a:cs typeface="Times New Roman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pc="145" smtClean="0">
                                              <a:latin typeface="Cambria Math" panose="02040503050406030204" pitchFamily="18" charset="0"/>
                                              <a:cs typeface="Times New Roman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pc="145" smtClean="0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  <m:t>;</m:t>
                                      </m:r>
                                      <m:r>
                                        <a:rPr lang="en-US" b="0" i="1" spc="145" smtClean="0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en-US" b="0" i="1" spc="145" smtClean="0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pc="145" smtClean="0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spc="145">
                                  <a:latin typeface="Cambria Math" panose="02040503050406030204" pitchFamily="18" charset="0"/>
                                  <a:cs typeface="Times New Roman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b="0" i="1" spc="145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EB38EE-18E0-DB50-90BC-0CC411794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1905000"/>
                <a:ext cx="4572000" cy="848566"/>
              </a:xfrm>
              <a:prstGeom prst="rect">
                <a:avLst/>
              </a:prstGeom>
              <a:blipFill>
                <a:blip r:embed="rId2"/>
                <a:stretch>
                  <a:fillRect t="-101493" b="-155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F8228C-E88D-27BE-484F-FFE161E9DABC}"/>
                  </a:ext>
                </a:extLst>
              </p:cNvPr>
              <p:cNvSpPr txBox="1"/>
              <p:nvPr/>
            </p:nvSpPr>
            <p:spPr>
              <a:xfrm>
                <a:off x="2286000" y="3448126"/>
                <a:ext cx="4572000" cy="8798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ar-AE" sz="1800" i="1" spc="145">
                              <a:latin typeface="Cambria Math" panose="02040503050406030204" pitchFamily="18" charset="0"/>
                              <a:cs typeface="Times New Roman"/>
                            </a:rPr>
                            <m:t>𝑓</m:t>
                          </m:r>
                        </m:e>
                        <m:sub>
                          <m:r>
                            <a:rPr lang="en-US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𝑀𝑆𝐸</m:t>
                          </m:r>
                        </m:sub>
                      </m:sSub>
                      <m:r>
                        <a:rPr lang="ar-AE" sz="1800" b="0" i="1" spc="145" smtClean="0">
                          <a:latin typeface="Cambria Math" panose="02040503050406030204" pitchFamily="18" charset="0"/>
                          <a:cs typeface="Times New Roman"/>
                        </a:rPr>
                        <m:t>=</m:t>
                      </m:r>
                      <m:f>
                        <m:fPr>
                          <m:ctrlP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fPr>
                        <m:num>
                          <m: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1</m:t>
                          </m:r>
                        </m:num>
                        <m:den>
                          <m: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𝑛</m:t>
                          </m:r>
                        </m:den>
                      </m:f>
                      <m:r>
                        <a:rPr lang="ar-AE" sz="1800" b="0" i="1" spc="145" smtClean="0">
                          <a:latin typeface="Cambria Math" panose="02040503050406030204" pitchFamily="18" charset="0"/>
                          <a:cs typeface="Times New Roman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𝑖</m:t>
                          </m:r>
                          <m: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=1</m:t>
                          </m:r>
                        </m:sub>
                        <m:sup>
                          <m: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ar-AE" sz="1800" b="0" i="1" spc="145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sSupPr>
                            <m:e>
                              <m:r>
                                <a:rPr lang="en-US" i="1" spc="145">
                                  <a:latin typeface="Cambria Math" panose="02040503050406030204" pitchFamily="18" charset="0"/>
                                  <a:cs typeface="Times New Roman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spc="145" smtClean="0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pc="145" smtClean="0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b="0" i="1" spc="145" smtClean="0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pc="145" smtClean="0">
                                              <a:latin typeface="Cambria Math" panose="02040503050406030204" pitchFamily="18" charset="0"/>
                                              <a:cs typeface="Times New Roman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pc="145">
                                              <a:latin typeface="Cambria Math" panose="02040503050406030204" pitchFamily="18" charset="0"/>
                                              <a:cs typeface="Times New Roman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pc="145" smtClean="0">
                                              <a:latin typeface="Cambria Math" panose="02040503050406030204" pitchFamily="18" charset="0"/>
                                              <a:cs typeface="Times New Roman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pc="145" smtClean="0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  <m:t>;</m:t>
                                      </m:r>
                                      <m:r>
                                        <a:rPr lang="en-US" b="0" i="1" spc="145" smtClean="0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en-US" b="0" i="1" spc="145" smtClean="0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pc="145" smtClean="0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spc="145">
                                  <a:latin typeface="Cambria Math" panose="02040503050406030204" pitchFamily="18" charset="0"/>
                                  <a:cs typeface="Times New Roman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b="0" i="1" spc="145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1800" b="0" i="1" spc="145" smtClean="0">
                          <a:latin typeface="Cambria Math" panose="02040503050406030204" pitchFamily="18" charset="0"/>
                          <a:cs typeface="Times New Roman"/>
                        </a:rPr>
                        <m:t>+</m:t>
                      </m:r>
                      <m:r>
                        <a:rPr lang="en-US" i="1" spc="145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en-US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𝑗</m:t>
                          </m:r>
                          <m:r>
                            <a:rPr lang="en-US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𝑚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800" b="0" i="1" spc="145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sSubSupPr>
                            <m:e>
                              <m:r>
                                <a:rPr lang="en-US" i="1" spc="145"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b="0" i="1" spc="145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800" b="0" i="1" spc="145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F8228C-E88D-27BE-484F-FFE161E9D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448126"/>
                <a:ext cx="4572000" cy="879856"/>
              </a:xfrm>
              <a:prstGeom prst="rect">
                <a:avLst/>
              </a:prstGeom>
              <a:blipFill>
                <a:blip r:embed="rId3"/>
                <a:stretch>
                  <a:fillRect t="-95714" r="-1389" b="-14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B06B450-278C-86B3-83FB-DBD34F530D61}"/>
              </a:ext>
            </a:extLst>
          </p:cNvPr>
          <p:cNvSpPr txBox="1"/>
          <p:nvPr/>
        </p:nvSpPr>
        <p:spPr>
          <a:xfrm>
            <a:off x="565757" y="2884936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9085" indent="-273685">
              <a:lnSpc>
                <a:spcPct val="100000"/>
              </a:lnSpc>
              <a:spcBef>
                <a:spcPts val="130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99085" algn="l"/>
              </a:tabLst>
            </a:pPr>
            <a:r>
              <a:rPr lang="en-US" sz="2400" spc="100" dirty="0">
                <a:latin typeface="Times New Roman"/>
                <a:cs typeface="Times New Roman"/>
              </a:rPr>
              <a:t>L</a:t>
            </a:r>
            <a:r>
              <a:rPr lang="en-US" sz="2400" spc="150" baseline="-20833" dirty="0">
                <a:latin typeface="Times New Roman"/>
                <a:cs typeface="Times New Roman"/>
              </a:rPr>
              <a:t>2</a:t>
            </a:r>
            <a:r>
              <a:rPr lang="en-US" sz="2400" spc="397" baseline="-20833" dirty="0">
                <a:latin typeface="Times New Roman"/>
                <a:cs typeface="Times New Roman"/>
              </a:rPr>
              <a:t> </a:t>
            </a:r>
            <a:r>
              <a:rPr lang="en-US" sz="2400" spc="155" dirty="0">
                <a:latin typeface="Times New Roman"/>
                <a:cs typeface="Times New Roman"/>
              </a:rPr>
              <a:t>regularization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C250E-4B5E-C78B-7827-CE6B35FF8BD2}"/>
              </a:ext>
            </a:extLst>
          </p:cNvPr>
          <p:cNvSpPr txBox="1"/>
          <p:nvPr/>
        </p:nvSpPr>
        <p:spPr>
          <a:xfrm>
            <a:off x="565757" y="4505490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9085" indent="-273685">
              <a:lnSpc>
                <a:spcPct val="100000"/>
              </a:lnSpc>
              <a:spcBef>
                <a:spcPts val="130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99085" algn="l"/>
              </a:tabLst>
            </a:pPr>
            <a:r>
              <a:rPr lang="en-US" sz="2400" spc="100" dirty="0">
                <a:latin typeface="Times New Roman"/>
                <a:cs typeface="Times New Roman"/>
              </a:rPr>
              <a:t>L</a:t>
            </a:r>
            <a:r>
              <a:rPr lang="en-US" sz="2400" spc="150" baseline="-20833" dirty="0">
                <a:latin typeface="Times New Roman"/>
                <a:cs typeface="Times New Roman"/>
              </a:rPr>
              <a:t>1</a:t>
            </a:r>
            <a:r>
              <a:rPr lang="en-US" sz="2400" spc="397" baseline="-20833" dirty="0">
                <a:latin typeface="Times New Roman"/>
                <a:cs typeface="Times New Roman"/>
              </a:rPr>
              <a:t> </a:t>
            </a:r>
            <a:r>
              <a:rPr lang="en-US" sz="2400" spc="155" dirty="0">
                <a:latin typeface="Times New Roman"/>
                <a:cs typeface="Times New Roman"/>
              </a:rPr>
              <a:t>regularization</a:t>
            </a:r>
            <a:endParaRPr lang="en-US" sz="2400" dirty="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7F903D-58A1-5D10-A6B0-CDD761FA141F}"/>
                  </a:ext>
                </a:extLst>
              </p:cNvPr>
              <p:cNvSpPr txBox="1"/>
              <p:nvPr/>
            </p:nvSpPr>
            <p:spPr>
              <a:xfrm>
                <a:off x="2256183" y="5181297"/>
                <a:ext cx="4953000" cy="8798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ar-AE" sz="1800" i="1" spc="145">
                              <a:latin typeface="Cambria Math" panose="02040503050406030204" pitchFamily="18" charset="0"/>
                              <a:cs typeface="Times New Roman"/>
                            </a:rPr>
                            <m:t>𝑓</m:t>
                          </m:r>
                        </m:e>
                        <m:sub>
                          <m:r>
                            <a:rPr lang="en-US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𝑀𝑆𝐸</m:t>
                          </m:r>
                        </m:sub>
                      </m:sSub>
                      <m:r>
                        <a:rPr lang="ar-AE" sz="1800" b="0" i="1" spc="145" smtClean="0">
                          <a:latin typeface="Cambria Math" panose="02040503050406030204" pitchFamily="18" charset="0"/>
                          <a:cs typeface="Times New Roman"/>
                        </a:rPr>
                        <m:t>=</m:t>
                      </m:r>
                      <m:f>
                        <m:fPr>
                          <m:ctrlP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fPr>
                        <m:num>
                          <m: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1</m:t>
                          </m:r>
                        </m:num>
                        <m:den>
                          <m: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𝑛</m:t>
                          </m:r>
                        </m:den>
                      </m:f>
                      <m:r>
                        <a:rPr lang="ar-AE" sz="1800" b="0" i="1" spc="145" smtClean="0">
                          <a:latin typeface="Cambria Math" panose="02040503050406030204" pitchFamily="18" charset="0"/>
                          <a:cs typeface="Times New Roman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𝑖</m:t>
                          </m:r>
                          <m: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=1</m:t>
                          </m:r>
                        </m:sub>
                        <m:sup>
                          <m:r>
                            <a:rPr lang="ar-AE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ar-AE" sz="1800" b="0" i="1" spc="145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sSupPr>
                            <m:e>
                              <m:r>
                                <a:rPr lang="en-US" i="1" spc="145">
                                  <a:latin typeface="Cambria Math" panose="02040503050406030204" pitchFamily="18" charset="0"/>
                                  <a:cs typeface="Times New Roman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spc="145" smtClean="0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pc="145" smtClean="0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b="0" i="1" spc="145" smtClean="0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pc="145" smtClean="0">
                                              <a:latin typeface="Cambria Math" panose="02040503050406030204" pitchFamily="18" charset="0"/>
                                              <a:cs typeface="Times New Roman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pc="145">
                                              <a:latin typeface="Cambria Math" panose="02040503050406030204" pitchFamily="18" charset="0"/>
                                              <a:cs typeface="Times New Roman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pc="145" smtClean="0">
                                              <a:latin typeface="Cambria Math" panose="02040503050406030204" pitchFamily="18" charset="0"/>
                                              <a:cs typeface="Times New Roman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pc="145" smtClean="0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  <m:t>;</m:t>
                                      </m:r>
                                      <m:r>
                                        <a:rPr lang="en-US" b="0" i="1" spc="145" smtClean="0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en-US" b="0" i="1" spc="145" smtClean="0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pc="145" smtClean="0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spc="145">
                                  <a:latin typeface="Cambria Math" panose="02040503050406030204" pitchFamily="18" charset="0"/>
                                  <a:cs typeface="Times New Roman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b="0" i="1" spc="145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1800" b="0" i="1" spc="145" smtClean="0">
                          <a:latin typeface="Cambria Math" panose="02040503050406030204" pitchFamily="18" charset="0"/>
                          <a:cs typeface="Times New Roman"/>
                        </a:rPr>
                        <m:t>+</m:t>
                      </m:r>
                      <m:r>
                        <a:rPr lang="en-US" i="1" spc="145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en-US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𝑗</m:t>
                          </m:r>
                          <m:r>
                            <a:rPr lang="en-US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𝑚</m:t>
                          </m:r>
                        </m:sup>
                        <m:e>
                          <m:r>
                            <a:rPr lang="en-US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800" b="0" i="1" spc="145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sSubPr>
                            <m:e>
                              <m:r>
                                <a:rPr lang="en-US" i="1" spc="145"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b="0" i="1" spc="145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b="0" i="1" spc="145" smtClean="0">
                              <a:latin typeface="Cambria Math" panose="02040503050406030204" pitchFamily="18" charset="0"/>
                              <a:cs typeface="Times New Roman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7F903D-58A1-5D10-A6B0-CDD761FA1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6183" y="5181297"/>
                <a:ext cx="4953000" cy="879856"/>
              </a:xfrm>
              <a:prstGeom prst="rect">
                <a:avLst/>
              </a:prstGeom>
              <a:blipFill>
                <a:blip r:embed="rId4"/>
                <a:stretch>
                  <a:fillRect t="-97143" b="-14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0081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74DAF-6611-8AB7-3D88-3540B3D11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E87124D-C461-975C-68BC-3A20FF39C8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95" dirty="0"/>
              <a:t>Midterm</a:t>
            </a:r>
            <a:endParaRPr cap="small" spc="95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87DD8F3-4ADC-E9E0-4CAF-D3F5DBADA8EE}"/>
              </a:ext>
            </a:extLst>
          </p:cNvPr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CD7BF90D-8C3E-9443-B44A-724806AD301F}"/>
              </a:ext>
            </a:extLst>
          </p:cNvPr>
          <p:cNvSpPr txBox="1"/>
          <p:nvPr/>
        </p:nvSpPr>
        <p:spPr>
          <a:xfrm>
            <a:off x="765810" y="1786630"/>
            <a:ext cx="7783321" cy="2471831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en-US" sz="2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MCQ9.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Which of the following statements about the bias-variance tradeoff is correct?</a:t>
            </a: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685800" marR="0" indent="22860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a) High bias leads to overfitting.</a:t>
            </a: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b) High variance leads to underfitting.</a:t>
            </a: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c) High bias makes strong assumptions and leads to underfitting.</a:t>
            </a: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d) Reducing variance increases bias without affecting model complexity.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endParaRPr lang="en-US" sz="2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Overfitting vs Underfitting in Machine Learning [Differences]">
            <a:extLst>
              <a:ext uri="{FF2B5EF4-FFF2-40B4-BE49-F238E27FC236}">
                <a16:creationId xmlns:a16="http://schemas.microsoft.com/office/drawing/2014/main" id="{0B1562FF-8820-9DDE-00BC-C3CCBC59E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956592"/>
            <a:ext cx="3886200" cy="2886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3D36ED0-C614-852C-15AD-4184A3D66397}"/>
                  </a:ext>
                </a:extLst>
              </p14:cNvPr>
              <p14:cNvContentPartPr/>
              <p14:nvPr/>
            </p14:nvContentPartPr>
            <p14:xfrm>
              <a:off x="1613160" y="2838600"/>
              <a:ext cx="1835640" cy="3632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3D36ED0-C614-852C-15AD-4184A3D6639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03800" y="2829240"/>
                <a:ext cx="1854360" cy="365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65551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CBDD8-C1FC-556F-FBE3-BBD373C7F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841FEF3-77EE-3F69-F9C1-423C3DBD6D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95" dirty="0"/>
              <a:t>Midterm</a:t>
            </a:r>
            <a:endParaRPr cap="small" spc="95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46AED95-81CC-8F53-3299-223BBA20EA03}"/>
              </a:ext>
            </a:extLst>
          </p:cNvPr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03D203AE-3FA1-73EE-8F72-CD768C0FC717}"/>
              </a:ext>
            </a:extLst>
          </p:cNvPr>
          <p:cNvSpPr txBox="1"/>
          <p:nvPr/>
        </p:nvSpPr>
        <p:spPr>
          <a:xfrm>
            <a:off x="765810" y="1786630"/>
            <a:ext cx="7783321" cy="2194832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2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MCQ10.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What is a False Positive in classification problems?</a:t>
            </a: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a) Falsely classifying an object as negative when it is positive</a:t>
            </a: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b) Falsely classifying an object as positive when it is negative</a:t>
            </a: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c) Correctly classifying an object as positive</a:t>
            </a: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d) Correctly classifying an object as negative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endParaRPr lang="en-US" sz="2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7FD3F74A-F9F2-9040-D426-D2822B1507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778593"/>
              </p:ext>
            </p:extLst>
          </p:nvPr>
        </p:nvGraphicFramePr>
        <p:xfrm>
          <a:off x="765810" y="4099990"/>
          <a:ext cx="7239000" cy="2014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3555"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089660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800" b="1" spc="190" dirty="0">
                          <a:latin typeface="Times New Roman"/>
                          <a:cs typeface="Times New Roman"/>
                        </a:rPr>
                        <a:t>Predicted</a:t>
                      </a:r>
                      <a:r>
                        <a:rPr sz="1800" b="1" spc="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150" dirty="0">
                          <a:latin typeface="Times New Roman"/>
                          <a:cs typeface="Times New Roman"/>
                        </a:rPr>
                        <a:t>Class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555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800" b="1" spc="185" dirty="0">
                          <a:latin typeface="Times New Roman"/>
                          <a:cs typeface="Times New Roman"/>
                        </a:rPr>
                        <a:t>Positive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800" b="1" spc="185" dirty="0">
                          <a:latin typeface="Times New Roman"/>
                          <a:cs typeface="Times New Roman"/>
                        </a:rPr>
                        <a:t>Negative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19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b="1" spc="155" dirty="0">
                          <a:latin typeface="Times New Roman"/>
                          <a:cs typeface="Times New Roman"/>
                        </a:rPr>
                        <a:t>Actual</a:t>
                      </a:r>
                      <a:r>
                        <a:rPr sz="1800" b="1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140" dirty="0">
                          <a:latin typeface="Times New Roman"/>
                          <a:cs typeface="Times New Roman"/>
                        </a:rPr>
                        <a:t>Class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800" b="1" spc="185" dirty="0">
                          <a:latin typeface="Times New Roman"/>
                          <a:cs typeface="Times New Roman"/>
                        </a:rPr>
                        <a:t>Positive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spc="145" dirty="0">
                          <a:latin typeface="Times New Roman"/>
                          <a:cs typeface="Times New Roman"/>
                        </a:rPr>
                        <a:t>True</a:t>
                      </a:r>
                      <a:r>
                        <a:rPr sz="1800" spc="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85" dirty="0">
                          <a:latin typeface="Times New Roman"/>
                          <a:cs typeface="Times New Roman"/>
                        </a:rPr>
                        <a:t>Positive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spc="130" dirty="0">
                          <a:latin typeface="Times New Roman"/>
                          <a:cs typeface="Times New Roman"/>
                        </a:rPr>
                        <a:t>False</a:t>
                      </a:r>
                      <a:r>
                        <a:rPr sz="18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105" dirty="0">
                          <a:latin typeface="Times New Roman"/>
                          <a:cs typeface="Times New Roman"/>
                        </a:rPr>
                        <a:t>Negative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5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800" b="1" spc="180" dirty="0">
                          <a:latin typeface="Times New Roman"/>
                          <a:cs typeface="Times New Roman"/>
                        </a:rPr>
                        <a:t>Negative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spc="130" dirty="0">
                          <a:latin typeface="Times New Roman"/>
                          <a:cs typeface="Times New Roman"/>
                        </a:rPr>
                        <a:t>False</a:t>
                      </a:r>
                      <a:r>
                        <a:rPr sz="1800" spc="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85" dirty="0">
                          <a:latin typeface="Times New Roman"/>
                          <a:cs typeface="Times New Roman"/>
                        </a:rPr>
                        <a:t>Positive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spc="140" dirty="0">
                          <a:latin typeface="Times New Roman"/>
                          <a:cs typeface="Times New Roman"/>
                        </a:rPr>
                        <a:t>True</a:t>
                      </a:r>
                      <a:r>
                        <a:rPr sz="1800" spc="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100" dirty="0">
                          <a:latin typeface="Times New Roman"/>
                          <a:cs typeface="Times New Roman"/>
                        </a:rPr>
                        <a:t>Negative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161EAB0-7F4B-1D8E-1B32-BB6737C11DAD}"/>
                  </a:ext>
                </a:extLst>
              </p14:cNvPr>
              <p14:cNvContentPartPr/>
              <p14:nvPr/>
            </p14:nvContentPartPr>
            <p14:xfrm>
              <a:off x="1581120" y="2285640"/>
              <a:ext cx="4261320" cy="3836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161EAB0-7F4B-1D8E-1B32-BB6737C11DA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71760" y="2276280"/>
                <a:ext cx="4280040" cy="385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49148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3FBED-1520-6C70-A804-CE6375216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33E4FA6-7F1E-1041-DAF3-F05EAC183B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95" dirty="0"/>
              <a:t>Midterm</a:t>
            </a:r>
            <a:endParaRPr cap="small" spc="95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EB102DFD-3966-DD07-E96A-43E762D4F760}"/>
              </a:ext>
            </a:extLst>
          </p:cNvPr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A522351F-A152-7822-C151-BC7A7C6F9F50}"/>
              </a:ext>
            </a:extLst>
          </p:cNvPr>
          <p:cNvSpPr txBox="1"/>
          <p:nvPr/>
        </p:nvSpPr>
        <p:spPr>
          <a:xfrm>
            <a:off x="765810" y="1786630"/>
            <a:ext cx="7783321" cy="2194832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en-US" sz="2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MCQ11.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What does the Area Under the Curve (AUC) represent in ROC analysis?</a:t>
            </a: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a) The probability that the model makes no errors</a:t>
            </a: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b) The proportion of true positives over false positives</a:t>
            </a: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c) The model’s ability to distinguish between classes</a:t>
            </a: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d) The ratio of true negatives to total actual negatives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endParaRPr lang="en-US" sz="2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285D851-6CE8-3259-D771-B9C61A5EF06D}"/>
                  </a:ext>
                </a:extLst>
              </p14:cNvPr>
              <p14:cNvContentPartPr/>
              <p14:nvPr/>
            </p14:nvContentPartPr>
            <p14:xfrm>
              <a:off x="1613160" y="2286000"/>
              <a:ext cx="3130920" cy="1105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285D851-6CE8-3259-D771-B9C61A5EF06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03800" y="2276640"/>
                <a:ext cx="3149640" cy="112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83833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90" dirty="0"/>
              <a:t>Area</a:t>
            </a:r>
            <a:r>
              <a:rPr cap="small" spc="250" dirty="0"/>
              <a:t> </a:t>
            </a:r>
            <a:r>
              <a:rPr cap="small" spc="190" dirty="0"/>
              <a:t>Under</a:t>
            </a:r>
            <a:r>
              <a:rPr cap="small" spc="265" dirty="0"/>
              <a:t> </a:t>
            </a:r>
            <a:r>
              <a:rPr cap="small" spc="210" dirty="0"/>
              <a:t>the</a:t>
            </a:r>
            <a:r>
              <a:rPr cap="small" spc="250" dirty="0"/>
              <a:t> </a:t>
            </a:r>
            <a:r>
              <a:rPr cap="small" spc="150" dirty="0"/>
              <a:t>Curve</a:t>
            </a:r>
            <a:r>
              <a:rPr cap="small" spc="260" dirty="0"/>
              <a:t> </a:t>
            </a:r>
            <a:r>
              <a:rPr cap="small" spc="20" dirty="0"/>
              <a:t>(AUC)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897182"/>
            <a:ext cx="4510193" cy="3520836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2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b="1" spc="180" dirty="0">
                <a:latin typeface="Times New Roman"/>
                <a:cs typeface="Times New Roman"/>
              </a:rPr>
              <a:t>A</a:t>
            </a:r>
            <a:r>
              <a:rPr sz="2400" spc="180" dirty="0">
                <a:latin typeface="Times New Roman"/>
                <a:cs typeface="Times New Roman"/>
              </a:rPr>
              <a:t>rea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b="1" spc="210" dirty="0">
                <a:latin typeface="Times New Roman"/>
                <a:cs typeface="Times New Roman"/>
              </a:rPr>
              <a:t>U</a:t>
            </a:r>
            <a:r>
              <a:rPr sz="2400" spc="210" dirty="0">
                <a:latin typeface="Times New Roman"/>
                <a:cs typeface="Times New Roman"/>
              </a:rPr>
              <a:t>nder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b="1" spc="160" dirty="0">
                <a:latin typeface="Times New Roman"/>
                <a:cs typeface="Times New Roman"/>
              </a:rPr>
              <a:t>C</a:t>
            </a:r>
            <a:r>
              <a:rPr sz="2400" spc="160" dirty="0">
                <a:latin typeface="Times New Roman"/>
                <a:cs typeface="Times New Roman"/>
              </a:rPr>
              <a:t>urve</a:t>
            </a:r>
            <a:endParaRPr sz="24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215" dirty="0">
                <a:latin typeface="Times New Roman"/>
                <a:cs typeface="Times New Roman"/>
              </a:rPr>
              <a:t>What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curve?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ROC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Curve</a:t>
            </a:r>
            <a:endParaRPr sz="24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105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b="1" spc="95" dirty="0">
                <a:latin typeface="Times New Roman"/>
                <a:cs typeface="Times New Roman"/>
              </a:rPr>
              <a:t>R</a:t>
            </a:r>
            <a:r>
              <a:rPr sz="2100" spc="95" dirty="0">
                <a:latin typeface="Times New Roman"/>
                <a:cs typeface="Times New Roman"/>
              </a:rPr>
              <a:t>eceiving</a:t>
            </a:r>
            <a:r>
              <a:rPr sz="2100" spc="80" dirty="0">
                <a:latin typeface="Times New Roman"/>
                <a:cs typeface="Times New Roman"/>
              </a:rPr>
              <a:t> </a:t>
            </a:r>
            <a:r>
              <a:rPr sz="2100" b="1" spc="155" dirty="0">
                <a:latin typeface="Times New Roman"/>
                <a:cs typeface="Times New Roman"/>
              </a:rPr>
              <a:t>O</a:t>
            </a:r>
            <a:r>
              <a:rPr sz="2100" spc="155" dirty="0">
                <a:latin typeface="Times New Roman"/>
                <a:cs typeface="Times New Roman"/>
              </a:rPr>
              <a:t>perating</a:t>
            </a:r>
            <a:r>
              <a:rPr sz="2100" spc="80" dirty="0">
                <a:latin typeface="Times New Roman"/>
                <a:cs typeface="Times New Roman"/>
              </a:rPr>
              <a:t> </a:t>
            </a:r>
            <a:r>
              <a:rPr sz="2100" b="1" spc="140" dirty="0">
                <a:latin typeface="Times New Roman"/>
                <a:cs typeface="Times New Roman"/>
              </a:rPr>
              <a:t>C</a:t>
            </a:r>
            <a:r>
              <a:rPr sz="2100" spc="140" dirty="0">
                <a:latin typeface="Times New Roman"/>
                <a:cs typeface="Times New Roman"/>
              </a:rPr>
              <a:t>haracteristic</a:t>
            </a:r>
            <a:endParaRPr sz="21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101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50" dirty="0">
                <a:latin typeface="Times New Roman"/>
                <a:cs typeface="Times New Roman"/>
              </a:rPr>
              <a:t>The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X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35" dirty="0">
                <a:latin typeface="Times New Roman"/>
                <a:cs typeface="Times New Roman"/>
              </a:rPr>
              <a:t>axis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is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lang="en-US" sz="2100" spc="155" dirty="0">
                <a:latin typeface="Times New Roman"/>
                <a:cs typeface="Times New Roman"/>
              </a:rPr>
              <a:t>FPR</a:t>
            </a:r>
            <a:endParaRPr sz="21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101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50" dirty="0">
                <a:latin typeface="Times New Roman"/>
                <a:cs typeface="Times New Roman"/>
              </a:rPr>
              <a:t>The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Y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35" dirty="0">
                <a:latin typeface="Times New Roman"/>
                <a:cs typeface="Times New Roman"/>
              </a:rPr>
              <a:t>axis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is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165" dirty="0">
                <a:latin typeface="Times New Roman"/>
                <a:cs typeface="Times New Roman"/>
              </a:rPr>
              <a:t>T</a:t>
            </a:r>
            <a:r>
              <a:rPr lang="en-US" sz="2100" spc="165" dirty="0">
                <a:latin typeface="Times New Roman"/>
                <a:cs typeface="Times New Roman"/>
              </a:rPr>
              <a:t>PR</a:t>
            </a:r>
            <a:endParaRPr sz="21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100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50" dirty="0">
                <a:latin typeface="Times New Roman"/>
                <a:cs typeface="Times New Roman"/>
              </a:rPr>
              <a:t>The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30" dirty="0">
                <a:latin typeface="Times New Roman"/>
                <a:cs typeface="Times New Roman"/>
              </a:rPr>
              <a:t>curve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is</a:t>
            </a:r>
            <a:r>
              <a:rPr sz="2100" spc="80" dirty="0">
                <a:latin typeface="Times New Roman"/>
                <a:cs typeface="Times New Roman"/>
              </a:rPr>
              <a:t> </a:t>
            </a:r>
            <a:r>
              <a:rPr sz="2100" spc="130" dirty="0">
                <a:latin typeface="Times New Roman"/>
                <a:cs typeface="Times New Roman"/>
              </a:rPr>
              <a:t>plotted</a:t>
            </a:r>
            <a:r>
              <a:rPr sz="2100" spc="40" dirty="0">
                <a:latin typeface="Times New Roman"/>
                <a:cs typeface="Times New Roman"/>
              </a:rPr>
              <a:t> </a:t>
            </a:r>
            <a:r>
              <a:rPr sz="2100" spc="90" dirty="0">
                <a:latin typeface="Times New Roman"/>
                <a:cs typeface="Times New Roman"/>
              </a:rPr>
              <a:t>by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30" dirty="0">
                <a:latin typeface="Times New Roman"/>
                <a:cs typeface="Times New Roman"/>
              </a:rPr>
              <a:t>varying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185" dirty="0">
                <a:latin typeface="Times New Roman"/>
                <a:cs typeface="Times New Roman"/>
              </a:rPr>
              <a:t>the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-10" dirty="0">
                <a:latin typeface="Times New Roman"/>
                <a:cs typeface="Times New Roman"/>
              </a:rPr>
              <a:t>“decision”</a:t>
            </a:r>
            <a:r>
              <a:rPr lang="en-US" sz="2100" dirty="0">
                <a:latin typeface="Times New Roman"/>
                <a:cs typeface="Times New Roman"/>
              </a:rPr>
              <a:t> </a:t>
            </a:r>
            <a:r>
              <a:rPr sz="2100" spc="145" dirty="0">
                <a:latin typeface="Times New Roman"/>
                <a:cs typeface="Times New Roman"/>
              </a:rPr>
              <a:t>threshold</a:t>
            </a:r>
            <a:endParaRPr sz="21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15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5122" name="Picture 2" descr="undefined">
            <a:extLst>
              <a:ext uri="{FF2B5EF4-FFF2-40B4-BE49-F238E27FC236}">
                <a16:creationId xmlns:a16="http://schemas.microsoft.com/office/drawing/2014/main" id="{67F085A0-AF91-793C-0B4F-DF786F796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422" y="1897182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1253D15-0284-44EC-CD3F-09EF94357FD0}"/>
                  </a:ext>
                </a:extLst>
              </p14:cNvPr>
              <p14:cNvContentPartPr/>
              <p14:nvPr/>
            </p14:nvContentPartPr>
            <p14:xfrm>
              <a:off x="7321680" y="247644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1253D15-0284-44EC-CD3F-09EF94357FD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12320" y="246708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170EC3C-81FB-D975-C3C7-5D75E283762A}"/>
                  </a:ext>
                </a:extLst>
              </p14:cNvPr>
              <p14:cNvContentPartPr/>
              <p14:nvPr/>
            </p14:nvContentPartPr>
            <p14:xfrm>
              <a:off x="5975640" y="2381400"/>
              <a:ext cx="2451240" cy="2616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170EC3C-81FB-D975-C3C7-5D75E283762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66280" y="2372040"/>
                <a:ext cx="2469960" cy="2635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40" dirty="0"/>
              <a:t>AUC</a:t>
            </a:r>
            <a:r>
              <a:rPr cap="small" spc="75" dirty="0"/>
              <a:t> </a:t>
            </a:r>
            <a:r>
              <a:rPr cap="small" spc="110" dirty="0"/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16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D3CCA3-AED3-7BA9-C6C4-362427272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31" y="1828800"/>
            <a:ext cx="7772400" cy="10133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3BC28C-24F9-33A8-7090-D5028B77E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3038511"/>
            <a:ext cx="3873500" cy="30732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419F8C1-A7B0-D97A-6942-F469070A6B03}"/>
                  </a:ext>
                </a:extLst>
              </p14:cNvPr>
              <p14:cNvContentPartPr/>
              <p14:nvPr/>
            </p14:nvContentPartPr>
            <p14:xfrm>
              <a:off x="1123920" y="958680"/>
              <a:ext cx="5772600" cy="3353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419F8C1-A7B0-D97A-6942-F469070A6B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4560" y="949320"/>
                <a:ext cx="5791320" cy="337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2AC7FF3-9F7B-556B-A88C-C2334C7D7B12}"/>
                  </a:ext>
                </a:extLst>
              </p14:cNvPr>
              <p14:cNvContentPartPr/>
              <p14:nvPr/>
            </p14:nvContentPartPr>
            <p14:xfrm>
              <a:off x="1365480" y="1644480"/>
              <a:ext cx="5696280" cy="1105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2AC7FF3-9F7B-556B-A88C-C2334C7D7B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56120" y="1635120"/>
                <a:ext cx="5715000" cy="1124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82959-C062-DCED-ADAF-D9C488467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30D31A9-2266-80CD-B0E5-B403ED812A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95" dirty="0"/>
              <a:t>Midterm</a:t>
            </a:r>
            <a:endParaRPr cap="small" spc="95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47F3AA2F-92A1-B56E-4F0E-FE368E7DCD17}"/>
              </a:ext>
            </a:extLst>
          </p:cNvPr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A893A5FF-40A4-151F-4373-6433DD9271A8}"/>
              </a:ext>
            </a:extLst>
          </p:cNvPr>
          <p:cNvSpPr txBox="1"/>
          <p:nvPr/>
        </p:nvSpPr>
        <p:spPr>
          <a:xfrm>
            <a:off x="765810" y="1786630"/>
            <a:ext cx="7783321" cy="2748829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en-US" sz="2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MCQ12.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Which measure is used to evaluate a model’s ability to detect positive cases?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a) Specificity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b) Recall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c) Precision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d) False Positive Rate </a:t>
            </a: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endParaRPr lang="en-US" sz="2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22E992E-2359-5F73-1CA4-499C57590D34}"/>
                  </a:ext>
                </a:extLst>
              </p14:cNvPr>
              <p14:cNvContentPartPr/>
              <p14:nvPr/>
            </p14:nvContentPartPr>
            <p14:xfrm>
              <a:off x="1568520" y="3174840"/>
              <a:ext cx="336960" cy="216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22E992E-2359-5F73-1CA4-499C57590D3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59160" y="3165480"/>
                <a:ext cx="355680" cy="23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83299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66974"/>
            <a:ext cx="8229600" cy="476028"/>
          </a:xfrm>
          <a:prstGeom prst="rect">
            <a:avLst/>
          </a:prstGeom>
        </p:spPr>
        <p:txBody>
          <a:bodyPr vert="horz" wrap="square" lIns="0" tIns="1056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cap="small" spc="114" dirty="0"/>
              <a:t>Recall </a:t>
            </a:r>
            <a:r>
              <a:rPr lang="en-US" sz="2400" cap="small" spc="130" dirty="0"/>
              <a:t>–</a:t>
            </a:r>
            <a:r>
              <a:rPr lang="en-US" sz="2400" cap="small" spc="114" dirty="0"/>
              <a:t> </a:t>
            </a:r>
            <a:r>
              <a:rPr sz="2400" cap="small" spc="160" dirty="0"/>
              <a:t>True</a:t>
            </a:r>
            <a:r>
              <a:rPr sz="2400" cap="small" spc="200" dirty="0"/>
              <a:t> </a:t>
            </a:r>
            <a:r>
              <a:rPr sz="2400" cap="small" spc="140" dirty="0"/>
              <a:t>Positive</a:t>
            </a:r>
            <a:r>
              <a:rPr sz="2400" cap="small" spc="200" dirty="0"/>
              <a:t> </a:t>
            </a:r>
            <a:r>
              <a:rPr sz="2400" cap="small" spc="114" dirty="0"/>
              <a:t>Rate</a:t>
            </a:r>
            <a:r>
              <a:rPr sz="2400" cap="small" spc="200" dirty="0"/>
              <a:t> </a:t>
            </a:r>
            <a:r>
              <a:rPr sz="2400" cap="small" spc="130" dirty="0"/>
              <a:t>–</a:t>
            </a:r>
            <a:r>
              <a:rPr sz="2400" cap="small" spc="75" dirty="0"/>
              <a:t> </a:t>
            </a:r>
            <a:r>
              <a:rPr sz="2400" cap="small" spc="105" dirty="0"/>
              <a:t>Sensitivity</a:t>
            </a:r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8371713" y="5872073"/>
            <a:ext cx="1282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7836" y="4567173"/>
            <a:ext cx="21634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TIXGeneral"/>
                <a:cs typeface="STIXGeneral"/>
              </a:rPr>
              <a:t>𝑇𝑃𝑅</a:t>
            </a:r>
            <a:r>
              <a:rPr sz="2400" spc="110" dirty="0">
                <a:latin typeface="STIXGeneral"/>
                <a:cs typeface="STIXGeneral"/>
              </a:rPr>
              <a:t> </a:t>
            </a:r>
            <a:r>
              <a:rPr sz="2400" spc="145" dirty="0">
                <a:latin typeface="STIXGeneral"/>
                <a:cs typeface="STIXGeneral"/>
              </a:rPr>
              <a:t>=</a:t>
            </a:r>
            <a:r>
              <a:rPr sz="2400" spc="40" dirty="0">
                <a:latin typeface="STIXGeneral"/>
                <a:cs typeface="STIXGeneral"/>
              </a:rPr>
              <a:t> </a:t>
            </a:r>
            <a:r>
              <a:rPr sz="2400" dirty="0">
                <a:latin typeface="STIXGeneral"/>
                <a:cs typeface="STIXGeneral"/>
              </a:rPr>
              <a:t>𝑅𝑒𝑐𝑎𝑙𝑙</a:t>
            </a:r>
            <a:r>
              <a:rPr sz="2400" spc="135" dirty="0">
                <a:latin typeface="STIXGeneral"/>
                <a:cs typeface="STIXGeneral"/>
              </a:rPr>
              <a:t> </a:t>
            </a:r>
            <a:r>
              <a:rPr sz="2400" spc="95" dirty="0">
                <a:latin typeface="STIXGeneral"/>
                <a:cs typeface="STIXGeneral"/>
              </a:rPr>
              <a:t>=</a:t>
            </a:r>
            <a:endParaRPr sz="2400">
              <a:latin typeface="STIXGeneral"/>
              <a:cs typeface="STIXGener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62146" y="4787391"/>
            <a:ext cx="2100580" cy="20320"/>
          </a:xfrm>
          <a:custGeom>
            <a:avLst/>
            <a:gdLst/>
            <a:ahLst/>
            <a:cxnLst/>
            <a:rect l="l" t="t" r="r" b="b"/>
            <a:pathLst>
              <a:path w="2100579" h="20320">
                <a:moveTo>
                  <a:pt x="2100072" y="0"/>
                </a:moveTo>
                <a:lnTo>
                  <a:pt x="0" y="0"/>
                </a:lnTo>
                <a:lnTo>
                  <a:pt x="0" y="19811"/>
                </a:lnTo>
                <a:lnTo>
                  <a:pt x="2100072" y="19811"/>
                </a:lnTo>
                <a:lnTo>
                  <a:pt x="21000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573525" y="4337050"/>
            <a:ext cx="21791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50" dirty="0">
                <a:latin typeface="STIXGeneral"/>
                <a:cs typeface="STIXGeneral"/>
              </a:rPr>
              <a:t>𝑇𝑟𝑢𝑒</a:t>
            </a:r>
            <a:r>
              <a:rPr sz="2400" spc="-10" dirty="0">
                <a:latin typeface="STIXGeneral"/>
                <a:cs typeface="STIXGeneral"/>
              </a:rPr>
              <a:t> </a:t>
            </a:r>
            <a:r>
              <a:rPr sz="2400" spc="70" dirty="0">
                <a:latin typeface="STIXGeneral"/>
                <a:cs typeface="STIXGeneral"/>
              </a:rPr>
              <a:t>𝑃𝑜𝑠𝑖𝑡𝑖𝑣𝑒</a:t>
            </a:r>
            <a:endParaRPr sz="2400" dirty="0">
              <a:latin typeface="STIXGeneral"/>
              <a:cs typeface="STIXGener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48813" y="4872990"/>
            <a:ext cx="3026918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70" dirty="0">
                <a:latin typeface="STIXGeneral"/>
                <a:cs typeface="STIXGeneral"/>
              </a:rPr>
              <a:t>𝐴𝑐𝑡𝑢𝑎𝑙</a:t>
            </a:r>
            <a:r>
              <a:rPr sz="2400" spc="30" dirty="0">
                <a:latin typeface="STIXGeneral"/>
                <a:cs typeface="STIXGeneral"/>
              </a:rPr>
              <a:t> </a:t>
            </a:r>
            <a:r>
              <a:rPr sz="2400" spc="70" dirty="0">
                <a:latin typeface="STIXGeneral"/>
                <a:cs typeface="STIXGeneral"/>
              </a:rPr>
              <a:t>𝑃𝑜𝑠𝑖𝑡𝑖𝑣𝑒</a:t>
            </a:r>
            <a:endParaRPr sz="2400" dirty="0">
              <a:latin typeface="STIXGeneral"/>
              <a:cs typeface="STIXGener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35878" y="4567173"/>
            <a:ext cx="253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45" dirty="0">
                <a:latin typeface="STIXGeneral"/>
                <a:cs typeface="STIXGeneral"/>
              </a:rPr>
              <a:t>=</a:t>
            </a:r>
            <a:endParaRPr sz="2400">
              <a:latin typeface="STIXGeneral"/>
              <a:cs typeface="STIXGener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958459" y="4787391"/>
            <a:ext cx="1156970" cy="20320"/>
          </a:xfrm>
          <a:custGeom>
            <a:avLst/>
            <a:gdLst/>
            <a:ahLst/>
            <a:cxnLst/>
            <a:rect l="l" t="t" r="r" b="b"/>
            <a:pathLst>
              <a:path w="1156970" h="20320">
                <a:moveTo>
                  <a:pt x="1156715" y="0"/>
                </a:moveTo>
                <a:lnTo>
                  <a:pt x="0" y="0"/>
                </a:lnTo>
                <a:lnTo>
                  <a:pt x="0" y="19811"/>
                </a:lnTo>
                <a:lnTo>
                  <a:pt x="1156715" y="19811"/>
                </a:lnTo>
                <a:lnTo>
                  <a:pt x="11567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335395" y="4337050"/>
            <a:ext cx="3962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0" dirty="0">
                <a:latin typeface="STIXGeneral"/>
                <a:cs typeface="STIXGeneral"/>
              </a:rPr>
              <a:t>𝑇𝑃</a:t>
            </a:r>
            <a:endParaRPr sz="2400">
              <a:latin typeface="STIXGeneral"/>
              <a:cs typeface="STIXGener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46775" y="4771390"/>
            <a:ext cx="1174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75" dirty="0">
                <a:latin typeface="STIXGeneral"/>
                <a:cs typeface="STIXGeneral"/>
              </a:rPr>
              <a:t>𝑇𝑃</a:t>
            </a:r>
            <a:r>
              <a:rPr sz="2400" spc="-10" dirty="0">
                <a:latin typeface="STIXGeneral"/>
                <a:cs typeface="STIXGeneral"/>
              </a:rPr>
              <a:t> </a:t>
            </a:r>
            <a:r>
              <a:rPr sz="2400" spc="145" dirty="0">
                <a:latin typeface="STIXGeneral"/>
                <a:cs typeface="STIXGeneral"/>
              </a:rPr>
              <a:t>+</a:t>
            </a:r>
            <a:r>
              <a:rPr sz="2400" spc="-60" dirty="0">
                <a:latin typeface="STIXGeneral"/>
                <a:cs typeface="STIXGeneral"/>
              </a:rPr>
              <a:t> </a:t>
            </a:r>
            <a:r>
              <a:rPr sz="2400" spc="-130" dirty="0">
                <a:latin typeface="STIXGeneral"/>
                <a:cs typeface="STIXGeneral"/>
              </a:rPr>
              <a:t>𝐹𝑁</a:t>
            </a:r>
            <a:endParaRPr sz="2400">
              <a:latin typeface="STIXGeneral"/>
              <a:cs typeface="STIXGener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450850" y="1593850"/>
          <a:ext cx="7239000" cy="2014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3555"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089660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800" b="1" spc="190" dirty="0">
                          <a:latin typeface="Times New Roman"/>
                          <a:cs typeface="Times New Roman"/>
                        </a:rPr>
                        <a:t>Predicted</a:t>
                      </a:r>
                      <a:r>
                        <a:rPr sz="1800" b="1" spc="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150" dirty="0">
                          <a:latin typeface="Times New Roman"/>
                          <a:cs typeface="Times New Roman"/>
                        </a:rPr>
                        <a:t>Class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555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800" b="1" spc="185" dirty="0">
                          <a:latin typeface="Times New Roman"/>
                          <a:cs typeface="Times New Roman"/>
                        </a:rPr>
                        <a:t>Positive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800" b="1" spc="185" dirty="0">
                          <a:latin typeface="Times New Roman"/>
                          <a:cs typeface="Times New Roman"/>
                        </a:rPr>
                        <a:t>Negative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19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b="1" spc="155" dirty="0">
                          <a:latin typeface="Times New Roman"/>
                          <a:cs typeface="Times New Roman"/>
                        </a:rPr>
                        <a:t>Actual</a:t>
                      </a:r>
                      <a:r>
                        <a:rPr sz="1800" b="1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140" dirty="0">
                          <a:latin typeface="Times New Roman"/>
                          <a:cs typeface="Times New Roman"/>
                        </a:rPr>
                        <a:t>Class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800" b="1" spc="185" dirty="0">
                          <a:latin typeface="Times New Roman"/>
                          <a:cs typeface="Times New Roman"/>
                        </a:rPr>
                        <a:t>Positive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spc="145" dirty="0">
                          <a:latin typeface="Times New Roman"/>
                          <a:cs typeface="Times New Roman"/>
                        </a:rPr>
                        <a:t>True</a:t>
                      </a:r>
                      <a:r>
                        <a:rPr sz="1800" spc="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85" dirty="0">
                          <a:latin typeface="Times New Roman"/>
                          <a:cs typeface="Times New Roman"/>
                        </a:rPr>
                        <a:t>Positive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spc="130" dirty="0">
                          <a:latin typeface="Times New Roman"/>
                          <a:cs typeface="Times New Roman"/>
                        </a:rPr>
                        <a:t>False</a:t>
                      </a:r>
                      <a:r>
                        <a:rPr sz="18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105" dirty="0">
                          <a:latin typeface="Times New Roman"/>
                          <a:cs typeface="Times New Roman"/>
                        </a:rPr>
                        <a:t>Negative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5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800" b="1" spc="180" dirty="0">
                          <a:latin typeface="Times New Roman"/>
                          <a:cs typeface="Times New Roman"/>
                        </a:rPr>
                        <a:t>Negative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spc="130" dirty="0">
                          <a:latin typeface="Times New Roman"/>
                          <a:cs typeface="Times New Roman"/>
                        </a:rPr>
                        <a:t>False</a:t>
                      </a:r>
                      <a:r>
                        <a:rPr sz="1800" spc="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85" dirty="0">
                          <a:latin typeface="Times New Roman"/>
                          <a:cs typeface="Times New Roman"/>
                        </a:rPr>
                        <a:t>Positive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spc="140" dirty="0">
                          <a:latin typeface="Times New Roman"/>
                          <a:cs typeface="Times New Roman"/>
                        </a:rPr>
                        <a:t>True</a:t>
                      </a:r>
                      <a:r>
                        <a:rPr sz="1800" spc="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100" dirty="0">
                          <a:latin typeface="Times New Roman"/>
                          <a:cs typeface="Times New Roman"/>
                        </a:rPr>
                        <a:t>Negative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5CADED4-6FF9-C139-5869-EDF473DCDB81}"/>
                  </a:ext>
                </a:extLst>
              </p14:cNvPr>
              <p14:cNvContentPartPr/>
              <p14:nvPr/>
            </p14:nvContentPartPr>
            <p14:xfrm>
              <a:off x="3575160" y="2380680"/>
              <a:ext cx="4318200" cy="826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5CADED4-6FF9-C139-5869-EDF473DCDB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65800" y="2371320"/>
                <a:ext cx="4336920" cy="845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941F1-BDA7-76F0-8A9C-261239582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CEE9E4B-89F7-D8B9-1B91-93BDEAC8FD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95" dirty="0"/>
              <a:t>Midterm</a:t>
            </a:r>
            <a:endParaRPr cap="small" spc="95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A525C72-3E6A-BA75-AF5B-14BB484D8E1F}"/>
              </a:ext>
            </a:extLst>
          </p:cNvPr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90B79030-DC45-D0CC-E371-0622F4F4D712}"/>
              </a:ext>
            </a:extLst>
          </p:cNvPr>
          <p:cNvSpPr txBox="1"/>
          <p:nvPr/>
        </p:nvSpPr>
        <p:spPr>
          <a:xfrm>
            <a:off x="765810" y="1786630"/>
            <a:ext cx="7783321" cy="2471831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en-US" sz="2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MCQ13.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is a common limitation of accuracy as a metric in classification?</a:t>
            </a:r>
            <a:r>
              <a:rPr lang="en-US" dirty="0">
                <a:effectLst/>
              </a:rPr>
              <a:t>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a) It gives too much importance to minority classes.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b) It cannot handle continuous data.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c) It is biased towards the majority class in imbalanced datasets.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d) It only works for binary classification.</a:t>
            </a: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endParaRPr lang="en-US" sz="2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8846C4-8BA3-1B6A-B304-47F67AC889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649"/>
          <a:stretch/>
        </p:blipFill>
        <p:spPr>
          <a:xfrm>
            <a:off x="457200" y="5181600"/>
            <a:ext cx="8229600" cy="5779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CD5E97-B836-8B50-1834-BEC8477E7C5B}"/>
              </a:ext>
            </a:extLst>
          </p:cNvPr>
          <p:cNvSpPr txBox="1"/>
          <p:nvPr/>
        </p:nvSpPr>
        <p:spPr>
          <a:xfrm>
            <a:off x="4191000" y="5759564"/>
            <a:ext cx="15861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CC0D6EC-6360-3EC4-C6E5-56E5FF40BE41}"/>
                  </a:ext>
                </a:extLst>
              </p14:cNvPr>
              <p14:cNvContentPartPr/>
              <p14:nvPr/>
            </p14:nvContentPartPr>
            <p14:xfrm>
              <a:off x="1613160" y="3174840"/>
              <a:ext cx="273240" cy="216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CC0D6EC-6360-3EC4-C6E5-56E5FF40BE4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03800" y="3165480"/>
                <a:ext cx="291960" cy="23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5170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5C9B0-EB72-5B84-1346-9531D88AC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B10AE06-C0D6-A54F-1FFC-99A21DF4E0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95" dirty="0"/>
              <a:t>Midterm</a:t>
            </a:r>
            <a:endParaRPr cap="small" spc="95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CEC8801-8E14-3D3E-4E92-E619E5AE916B}"/>
              </a:ext>
            </a:extLst>
          </p:cNvPr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5EE24E71-73C3-CC23-B964-217ACB6E12C7}"/>
              </a:ext>
            </a:extLst>
          </p:cNvPr>
          <p:cNvSpPr txBox="1"/>
          <p:nvPr/>
        </p:nvSpPr>
        <p:spPr>
          <a:xfrm>
            <a:off x="765810" y="1786630"/>
            <a:ext cx="7783321" cy="2748829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en-US" sz="2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MCQ14.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Which of the following is an example of data encoding in visualization?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a) Showing all data in a single color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b) Using different colors to represent different categories in the data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c) Displaying raw numbers without any visual aid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d) Ignoring the data structure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endParaRPr lang="en-US" sz="2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E28CA47-DB52-2C5F-874F-DE1B6D9C6603}"/>
                  </a:ext>
                </a:extLst>
              </p14:cNvPr>
              <p14:cNvContentPartPr/>
              <p14:nvPr/>
            </p14:nvContentPartPr>
            <p14:xfrm>
              <a:off x="1492200" y="2774880"/>
              <a:ext cx="457560" cy="235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E28CA47-DB52-2C5F-874F-DE1B6D9C66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82840" y="2765520"/>
                <a:ext cx="476280" cy="25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8917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43797-6CD8-FEAB-4479-CE3FD3469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459DF3F-F04D-F35E-85B0-64EBEFC02E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Midterm. Written Part</a:t>
            </a:r>
            <a:endParaRPr cap="small" spc="65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130F564-B2B7-3FC7-CA7B-6B3D0C66BA49}"/>
              </a:ext>
            </a:extLst>
          </p:cNvPr>
          <p:cNvSpPr txBox="1"/>
          <p:nvPr/>
        </p:nvSpPr>
        <p:spPr>
          <a:xfrm>
            <a:off x="765810" y="1786630"/>
            <a:ext cx="7783321" cy="809837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2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Q1.</a:t>
            </a:r>
            <a:r>
              <a:rPr lang="en-US" sz="2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You have the following dataset:</a:t>
            </a: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endParaRPr lang="en-US" sz="2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0F113A01-7CF6-F1FD-00E8-F70B3366CCE3}"/>
              </a:ext>
            </a:extLst>
          </p:cNvPr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23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07C380-4A75-2C42-0F05-D7BE8F4FA9FC}"/>
                  </a:ext>
                </a:extLst>
              </p:cNvPr>
              <p:cNvSpPr txBox="1"/>
              <p:nvPr/>
            </p:nvSpPr>
            <p:spPr>
              <a:xfrm>
                <a:off x="160974" y="2465532"/>
                <a:ext cx="1896426" cy="10679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28600" marR="0" algn="just">
                  <a:spcBef>
                    <a:spcPts val="0"/>
                  </a:spcBef>
                  <a:spcAft>
                    <a:spcPts val="0"/>
                  </a:spcAft>
                </a:pPr>
                <a:endParaRPr lang="en-US" sz="1800" i="1" kern="1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07C380-4A75-2C42-0F05-D7BE8F4FA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74" y="2465532"/>
                <a:ext cx="1896426" cy="10679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23E8FD-E7D9-B16C-AA98-C6B1400D7722}"/>
                  </a:ext>
                </a:extLst>
              </p:cNvPr>
              <p:cNvSpPr txBox="1"/>
              <p:nvPr/>
            </p:nvSpPr>
            <p:spPr>
              <a:xfrm>
                <a:off x="224313" y="3449960"/>
                <a:ext cx="1985487" cy="5524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23E8FD-E7D9-B16C-AA98-C6B1400D7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13" y="3449960"/>
                <a:ext cx="1985487" cy="552459"/>
              </a:xfrm>
              <a:prstGeom prst="rect">
                <a:avLst/>
              </a:prstGeom>
              <a:blipFill>
                <a:blip r:embed="rId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24E4A6-BB12-8076-32B7-CE0012D8EE39}"/>
                  </a:ext>
                </a:extLst>
              </p:cNvPr>
              <p:cNvSpPr txBox="1"/>
              <p:nvPr/>
            </p:nvSpPr>
            <p:spPr>
              <a:xfrm>
                <a:off x="224313" y="4222955"/>
                <a:ext cx="36661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800" b="0" i="0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det</m:t>
                          </m:r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⁡(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en-US" sz="1800" b="0" i="0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r>
                        <a:rPr lang="en-US" b="0" i="1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38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b="0" i="1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10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r>
                        <a:rPr lang="en-US" b="0" i="1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10=14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24E4A6-BB12-8076-32B7-CE0012D8E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13" y="4222955"/>
                <a:ext cx="3666174" cy="369332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0D18942-B0AA-2E66-8281-31A8C8F22C5D}"/>
                  </a:ext>
                </a:extLst>
              </p:cNvPr>
              <p:cNvSpPr txBox="1"/>
              <p:nvPr/>
            </p:nvSpPr>
            <p:spPr>
              <a:xfrm>
                <a:off x="160974" y="4755344"/>
                <a:ext cx="5325426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 kern="1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kern="1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 kern="1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38</m:t>
                                </m:r>
                              </m:e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−10</m:t>
                                </m:r>
                              </m:e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kern="10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2.71</m:t>
                                </m:r>
                              </m:e>
                              <m:e>
                                <m:r>
                                  <a:rPr lang="en-US" b="0" i="1" kern="10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−0.71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b="0" i="1" kern="10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0.71</m:t>
                                </m:r>
                              </m:e>
                              <m:e>
                                <m:r>
                                  <a:rPr lang="en-US" b="0" i="1" kern="10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0.21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0D18942-B0AA-2E66-8281-31A8C8F22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74" y="4755344"/>
                <a:ext cx="5325426" cy="610936"/>
              </a:xfrm>
              <a:prstGeom prst="rect">
                <a:avLst/>
              </a:prstGeom>
              <a:blipFill>
                <a:blip r:embed="rId5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58BF90F-6383-AEEA-7D85-0B97389F1FEA}"/>
                  </a:ext>
                </a:extLst>
              </p14:cNvPr>
              <p14:cNvContentPartPr/>
              <p14:nvPr/>
            </p14:nvContentPartPr>
            <p14:xfrm>
              <a:off x="1270080" y="3543480"/>
              <a:ext cx="584640" cy="3556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58BF90F-6383-AEEA-7D85-0B97389F1F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60720" y="3534120"/>
                <a:ext cx="603360" cy="37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16632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874D1-6074-3E16-5566-8C81CA3CC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CC22ADC-08FC-C543-DBA7-3860CF63F4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95" dirty="0"/>
              <a:t>Midterm</a:t>
            </a:r>
            <a:endParaRPr cap="small" spc="95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42FACE5-2822-75D9-9B56-F8C579200BF8}"/>
              </a:ext>
            </a:extLst>
          </p:cNvPr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E6E01947-0B39-4534-E521-6BC88D0D82CE}"/>
              </a:ext>
            </a:extLst>
          </p:cNvPr>
          <p:cNvSpPr txBox="1"/>
          <p:nvPr/>
        </p:nvSpPr>
        <p:spPr>
          <a:xfrm>
            <a:off x="765810" y="1786630"/>
            <a:ext cx="7783321" cy="2748829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en-US" sz="2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MCQ15.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What is a crucial step to ensure the effectiveness of data visualization?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a) Using 3D visual components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b) Focusing mostly on aesthetic appeal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c) Validating the visualization by testing with actual users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d) Adding animation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endParaRPr lang="en-US" sz="2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926A94E-BF59-0920-0372-E22424AE8F6E}"/>
                  </a:ext>
                </a:extLst>
              </p14:cNvPr>
              <p14:cNvContentPartPr/>
              <p14:nvPr/>
            </p14:nvContentPartPr>
            <p14:xfrm>
              <a:off x="1606680" y="3022560"/>
              <a:ext cx="1797480" cy="368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926A94E-BF59-0920-0372-E22424AE8F6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7320" y="3013200"/>
                <a:ext cx="1816200" cy="38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43579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062D7-1B75-0BF3-6325-0F9503930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A9E7B82-ABFC-00A0-27E9-90EE8293D5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95" dirty="0"/>
              <a:t>Midterm</a:t>
            </a:r>
            <a:endParaRPr cap="small" spc="95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8EB6F55-DC5E-E04B-FF0C-F44917EE4AD7}"/>
              </a:ext>
            </a:extLst>
          </p:cNvPr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AB87DCB5-BA9F-93AF-1E9A-816B1BD7A36B}"/>
              </a:ext>
            </a:extLst>
          </p:cNvPr>
          <p:cNvSpPr txBox="1"/>
          <p:nvPr/>
        </p:nvSpPr>
        <p:spPr>
          <a:xfrm>
            <a:off x="765810" y="1786630"/>
            <a:ext cx="7783321" cy="3025828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en-US" sz="2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MCQ16.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Which of the following describes a mistake made in data visualization due to the wrong abstraction?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a) Showing incorrect labels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b) Using the wrong data to create the visualization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c) Displaying the correct data but with an ineffective visual representation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d) Using too much animation in the visual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endParaRPr lang="en-US" sz="2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6C41ACF-8597-0BBF-2B53-1CC5CC1A95B7}"/>
                  </a:ext>
                </a:extLst>
              </p14:cNvPr>
              <p14:cNvContentPartPr/>
              <p14:nvPr/>
            </p14:nvContentPartPr>
            <p14:xfrm>
              <a:off x="1492200" y="3130560"/>
              <a:ext cx="483120" cy="324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6C41ACF-8597-0BBF-2B53-1CC5CC1A95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82840" y="3121200"/>
                <a:ext cx="501840" cy="34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07912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How to Validate?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68D046-28FA-C22A-AC5B-0D83E98BA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592394"/>
            <a:ext cx="5951279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261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5131A-81C0-8212-2B51-0E891987D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78A4ED3-E8ED-4EC0-1FBA-4C8E56D3EE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95" dirty="0"/>
              <a:t>Midterm</a:t>
            </a:r>
            <a:endParaRPr cap="small" spc="95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41DE41F4-ED05-0C8E-A2F0-038F025271DA}"/>
              </a:ext>
            </a:extLst>
          </p:cNvPr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5947FE3E-3A3C-3D3A-3C02-8365DF061326}"/>
              </a:ext>
            </a:extLst>
          </p:cNvPr>
          <p:cNvSpPr txBox="1"/>
          <p:nvPr/>
        </p:nvSpPr>
        <p:spPr>
          <a:xfrm>
            <a:off x="765810" y="1786630"/>
            <a:ext cx="7783321" cy="2748829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en-US" sz="2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MCQ17.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What is the main purpose of marks in data visualization?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a) To represent textual data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b) To encode information visually through shapes or lines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c) To enhance the aesthetics of a chart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d) To define the background color of a plot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endParaRPr lang="en-US" sz="2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B54AFFF-A386-7A93-61AD-5B9E84CE5C70}"/>
                  </a:ext>
                </a:extLst>
              </p14:cNvPr>
              <p14:cNvContentPartPr/>
              <p14:nvPr/>
            </p14:nvContentPartPr>
            <p14:xfrm>
              <a:off x="1562400" y="2857680"/>
              <a:ext cx="343080" cy="349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B54AFFF-A386-7A93-61AD-5B9E84CE5C7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53040" y="2848320"/>
                <a:ext cx="361800" cy="36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08737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B8E5F-835D-EB7D-B70D-13C716DA8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DB5BE3B-AA00-E4D8-6E3D-2D902E252E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95" dirty="0"/>
              <a:t>Midterm</a:t>
            </a:r>
            <a:endParaRPr cap="small" spc="95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03B7FDE-738C-6991-7422-94335F6B4F1E}"/>
              </a:ext>
            </a:extLst>
          </p:cNvPr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E8A60615-AD1A-4189-CC55-6BC4166AB69D}"/>
              </a:ext>
            </a:extLst>
          </p:cNvPr>
          <p:cNvSpPr txBox="1"/>
          <p:nvPr/>
        </p:nvSpPr>
        <p:spPr>
          <a:xfrm>
            <a:off x="765810" y="1786630"/>
            <a:ext cx="7783321" cy="2748829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en-US" sz="2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MCQ17.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What is the main purpose of marks in data visualization?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a) To represent textual data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b) To encode information visually through shapes or lines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c) To enhance the aesthetics of a chart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d) To define the background color of a plot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endParaRPr lang="en-US" sz="2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88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Marks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1F22A7-81B5-8F93-A803-C470C825B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86000"/>
            <a:ext cx="7772400" cy="347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701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Channels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137123-E32E-1438-6627-868D986AD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71600"/>
            <a:ext cx="7772400" cy="533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757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831B5-970C-A242-F33D-48CCFFD59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E6C32CF-3195-58A6-2DF9-686709ECBC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95" dirty="0"/>
              <a:t>Midterm</a:t>
            </a:r>
            <a:endParaRPr cap="small" spc="95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0080367B-D4E5-F3B2-8991-5CCEE7FF1E6A}"/>
              </a:ext>
            </a:extLst>
          </p:cNvPr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E277B787-CE56-524A-B38C-84AD6521DD06}"/>
              </a:ext>
            </a:extLst>
          </p:cNvPr>
          <p:cNvSpPr txBox="1"/>
          <p:nvPr/>
        </p:nvSpPr>
        <p:spPr>
          <a:xfrm>
            <a:off x="765810" y="1786630"/>
            <a:ext cx="7783321" cy="3025828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en-US" sz="2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MCQ18.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According to Weber’s Law, what do we use to judge differences in visual data?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a) Absolute differences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b) Relative differences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c) Visual complexity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d) Numerical labels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endParaRPr lang="en-US" sz="2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2CCC68B-41A5-B8CB-0442-D19CAA2B2031}"/>
                  </a:ext>
                </a:extLst>
              </p14:cNvPr>
              <p14:cNvContentPartPr/>
              <p14:nvPr/>
            </p14:nvContentPartPr>
            <p14:xfrm>
              <a:off x="1581120" y="3130560"/>
              <a:ext cx="280080" cy="279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2CCC68B-41A5-B8CB-0442-D19CAA2B203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71760" y="3121200"/>
                <a:ext cx="298800" cy="29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98686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Relative vs. Absolute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1D057B-660B-7A85-C2E0-364AF371B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10760"/>
            <a:ext cx="7772400" cy="33536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FFBEDA-C926-ED47-13A4-29A9ACF63CF3}"/>
              </a:ext>
            </a:extLst>
          </p:cNvPr>
          <p:cNvSpPr txBox="1"/>
          <p:nvPr/>
        </p:nvSpPr>
        <p:spPr>
          <a:xfrm>
            <a:off x="2286000" y="5599736"/>
            <a:ext cx="4876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Weber's Law states that we judge based on relative, not absolute differences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2694796-30C7-463A-674B-FB9D9994FF6E}"/>
                  </a:ext>
                </a:extLst>
              </p14:cNvPr>
              <p14:cNvContentPartPr/>
              <p14:nvPr/>
            </p14:nvContentPartPr>
            <p14:xfrm>
              <a:off x="6019920" y="2406600"/>
              <a:ext cx="2692800" cy="1676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2694796-30C7-463A-674B-FB9D9994FF6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10560" y="2397240"/>
                <a:ext cx="2711520" cy="169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61818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1431C-F602-370F-5197-DF89E6383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E593658-7D3D-9566-12A1-DDB59323EF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95" dirty="0"/>
              <a:t>Midterm</a:t>
            </a:r>
            <a:endParaRPr cap="small" spc="95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90D641E-1D1C-FC75-E714-250E8409F933}"/>
              </a:ext>
            </a:extLst>
          </p:cNvPr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A09C651A-D80B-F804-003A-8FC738D985D8}"/>
              </a:ext>
            </a:extLst>
          </p:cNvPr>
          <p:cNvSpPr txBox="1"/>
          <p:nvPr/>
        </p:nvSpPr>
        <p:spPr>
          <a:xfrm>
            <a:off x="765810" y="1786630"/>
            <a:ext cx="7783321" cy="3025828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en-US" sz="2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MCQ19.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What is a common problem when using 3D visualizations for data representation?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a) 3D visualizations always improve clarity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b) They can represent inherently 3D objects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c) They can cause occlusion and distort information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d) They are easier to interpret than 2D plots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endParaRPr lang="en-US" sz="2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05F9A12-4C69-2190-488B-EDA4B3810385}"/>
                  </a:ext>
                </a:extLst>
              </p14:cNvPr>
              <p14:cNvContentPartPr/>
              <p14:nvPr/>
            </p14:nvContentPartPr>
            <p14:xfrm>
              <a:off x="1606680" y="3435480"/>
              <a:ext cx="267120" cy="235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05F9A12-4C69-2190-488B-EDA4B38103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7320" y="3426120"/>
                <a:ext cx="285840" cy="25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0150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39150-1682-F00B-356B-D5C4BC1C1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61B0029-50FC-424E-1D9E-81DC136046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Midterm. Written Part</a:t>
            </a:r>
            <a:endParaRPr cap="small" spc="65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4911CBD-2957-86C2-16A5-7BB516E99209}"/>
              </a:ext>
            </a:extLst>
          </p:cNvPr>
          <p:cNvSpPr txBox="1"/>
          <p:nvPr/>
        </p:nvSpPr>
        <p:spPr>
          <a:xfrm>
            <a:off x="765810" y="1786630"/>
            <a:ext cx="7783321" cy="809837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2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Q1.</a:t>
            </a:r>
            <a:r>
              <a:rPr lang="en-US" sz="2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You have the following dataset:</a:t>
            </a: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endParaRPr lang="en-US" sz="2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6239A09-07C0-C8DC-5E93-2A1A00263524}"/>
              </a:ext>
            </a:extLst>
          </p:cNvPr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23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3E485B-5F38-C687-6D66-08A1FEB39FB0}"/>
                  </a:ext>
                </a:extLst>
              </p:cNvPr>
              <p:cNvSpPr txBox="1"/>
              <p:nvPr/>
            </p:nvSpPr>
            <p:spPr>
              <a:xfrm>
                <a:off x="160974" y="2465532"/>
                <a:ext cx="1896426" cy="10679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28600" marR="0" algn="just">
                  <a:spcBef>
                    <a:spcPts val="0"/>
                  </a:spcBef>
                  <a:spcAft>
                    <a:spcPts val="0"/>
                  </a:spcAft>
                </a:pPr>
                <a:endParaRPr lang="en-US" sz="1800" i="1" kern="1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3E485B-5F38-C687-6D66-08A1FEB39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74" y="2465532"/>
                <a:ext cx="1896426" cy="10679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A095B1-A765-A42C-1013-46F6C5CB4EC9}"/>
                  </a:ext>
                </a:extLst>
              </p:cNvPr>
              <p:cNvSpPr txBox="1"/>
              <p:nvPr/>
            </p:nvSpPr>
            <p:spPr>
              <a:xfrm>
                <a:off x="224313" y="3449960"/>
                <a:ext cx="1985487" cy="5524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A095B1-A765-A42C-1013-46F6C5CB4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13" y="3449960"/>
                <a:ext cx="1985487" cy="552459"/>
              </a:xfrm>
              <a:prstGeom prst="rect">
                <a:avLst/>
              </a:prstGeom>
              <a:blipFill>
                <a:blip r:embed="rId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37C14B-0FB5-B006-F49C-50001DA5F79A}"/>
                  </a:ext>
                </a:extLst>
              </p:cNvPr>
              <p:cNvSpPr txBox="1"/>
              <p:nvPr/>
            </p:nvSpPr>
            <p:spPr>
              <a:xfrm>
                <a:off x="224313" y="4222955"/>
                <a:ext cx="36661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800" b="0" i="0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det</m:t>
                          </m:r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⁡(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en-US" sz="1800" b="0" i="0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r>
                        <a:rPr lang="en-US" b="0" i="1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38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b="0" i="1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10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r>
                        <a:rPr lang="en-US" b="0" i="1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10=14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37C14B-0FB5-B006-F49C-50001DA5F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13" y="4222955"/>
                <a:ext cx="3666174" cy="369332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F69AD3-9E4D-D2AB-515D-6DE0BE0B137B}"/>
                  </a:ext>
                </a:extLst>
              </p:cNvPr>
              <p:cNvSpPr txBox="1"/>
              <p:nvPr/>
            </p:nvSpPr>
            <p:spPr>
              <a:xfrm>
                <a:off x="160974" y="4755344"/>
                <a:ext cx="5325426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 kern="1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kern="1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 kern="1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38</m:t>
                                </m:r>
                              </m:e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−10</m:t>
                                </m:r>
                              </m:e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kern="10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2.71</m:t>
                                </m:r>
                              </m:e>
                              <m:e>
                                <m:r>
                                  <a:rPr lang="en-US" b="0" i="1" kern="10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−0.71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b="0" i="1" kern="10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0.71</m:t>
                                </m:r>
                              </m:e>
                              <m:e>
                                <m:r>
                                  <a:rPr lang="en-US" b="0" i="1" kern="10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0.21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F69AD3-9E4D-D2AB-515D-6DE0BE0B1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74" y="4755344"/>
                <a:ext cx="5325426" cy="610936"/>
              </a:xfrm>
              <a:prstGeom prst="rect">
                <a:avLst/>
              </a:prstGeom>
              <a:blipFill>
                <a:blip r:embed="rId5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A89CF8-95F2-2929-4D61-EB6D78279592}"/>
                  </a:ext>
                </a:extLst>
              </p:cNvPr>
              <p:cNvSpPr txBox="1"/>
              <p:nvPr/>
            </p:nvSpPr>
            <p:spPr>
              <a:xfrm>
                <a:off x="-80488" y="5664337"/>
                <a:ext cx="2595087" cy="5524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A89CF8-95F2-2929-4D61-EB6D78279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0488" y="5664337"/>
                <a:ext cx="2595087" cy="552459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C0E0C2-FBCD-3F73-F755-F9AF9F14BA21}"/>
                  </a:ext>
                </a:extLst>
              </p:cNvPr>
              <p:cNvSpPr txBox="1"/>
              <p:nvPr/>
            </p:nvSpPr>
            <p:spPr>
              <a:xfrm>
                <a:off x="3505200" y="2431545"/>
                <a:ext cx="4613562" cy="8469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C0E0C2-FBCD-3F73-F755-F9AF9F14B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2431545"/>
                <a:ext cx="4613562" cy="8469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34FBCA4-65F4-A70E-1843-F1996BECF2EA}"/>
                  </a:ext>
                </a:extLst>
              </p14:cNvPr>
              <p14:cNvContentPartPr/>
              <p14:nvPr/>
            </p14:nvContentPartPr>
            <p14:xfrm>
              <a:off x="2914920" y="2222640"/>
              <a:ext cx="2178360" cy="1305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34FBCA4-65F4-A70E-1843-F1996BECF2E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05560" y="2213280"/>
                <a:ext cx="2197080" cy="132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37005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Occlusion Hides Information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F1BEE1-469F-1576-FC3E-D3C97339A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358278"/>
            <a:ext cx="6248400" cy="548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177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F01D-4EB8-D99D-BB41-F33EBE5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110" dirty="0"/>
              <a:t>Perspective Distortion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3E574E-F481-3BDE-909F-45618B746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36427"/>
            <a:ext cx="7772400" cy="55116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4AE4B58-996C-7D1C-9E4E-137B38FCECEF}"/>
                  </a:ext>
                </a:extLst>
              </p14:cNvPr>
              <p14:cNvContentPartPr/>
              <p14:nvPr/>
            </p14:nvContentPartPr>
            <p14:xfrm>
              <a:off x="2286000" y="3651120"/>
              <a:ext cx="921240" cy="895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4AE4B58-996C-7D1C-9E4E-137B38FCECE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76640" y="3641760"/>
                <a:ext cx="939960" cy="91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79986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0E73A-DEAB-1792-2AE5-B10049C5A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A9993BD-0DDF-82BA-54DA-890315ED78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95" dirty="0"/>
              <a:t>Midterm</a:t>
            </a:r>
            <a:endParaRPr cap="small" spc="95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66FA6E1B-48A6-42AA-7C19-BDD888E8CF17}"/>
              </a:ext>
            </a:extLst>
          </p:cNvPr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6CD68EC6-6037-62B0-8E12-9A80E6521A8A}"/>
              </a:ext>
            </a:extLst>
          </p:cNvPr>
          <p:cNvSpPr txBox="1"/>
          <p:nvPr/>
        </p:nvSpPr>
        <p:spPr>
          <a:xfrm>
            <a:off x="765810" y="1786630"/>
            <a:ext cx="7783321" cy="3025828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en-US" sz="2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MCQ20.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Which of the following visualization techniques is best suited for representing quantitative values?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a) Pie charts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b) Bar charts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c) Scatterplots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d) Line charts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endParaRPr lang="en-US" sz="2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672AEF1-1168-72EC-E428-4E11DB94426C}"/>
                  </a:ext>
                </a:extLst>
              </p14:cNvPr>
              <p14:cNvContentPartPr/>
              <p14:nvPr/>
            </p14:nvContentPartPr>
            <p14:xfrm>
              <a:off x="1594080" y="3143160"/>
              <a:ext cx="311400" cy="787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672AEF1-1168-72EC-E428-4E11DB9442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84720" y="3133800"/>
                <a:ext cx="330120" cy="80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17012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EA79A-DB93-0DAE-F50D-DD3EC162F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8163572-C44B-7D41-9615-9AC64D6931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95" dirty="0"/>
              <a:t>Midterm</a:t>
            </a:r>
            <a:endParaRPr cap="small" spc="95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F80C4BD9-6DFA-135B-9E3F-E035AD19363C}"/>
              </a:ext>
            </a:extLst>
          </p:cNvPr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899845BE-557A-6A53-4DC6-7E38DC118145}"/>
              </a:ext>
            </a:extLst>
          </p:cNvPr>
          <p:cNvSpPr txBox="1"/>
          <p:nvPr/>
        </p:nvSpPr>
        <p:spPr>
          <a:xfrm>
            <a:off x="765810" y="1786630"/>
            <a:ext cx="7783321" cy="3025828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en-US" sz="2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MCQ21.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Which of the following is a primary motivation for using dimensionality reduction in unsupervised learning?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a) To increase the complexity of the dataset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b) To remove irrelevant or redundant features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c) To improve the accuracy of supervised learning algorithms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d) To perform clustering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endParaRPr lang="en-US" sz="2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B5C0732-DD23-AD01-B476-7CD4019B0693}"/>
                  </a:ext>
                </a:extLst>
              </p14:cNvPr>
              <p14:cNvContentPartPr/>
              <p14:nvPr/>
            </p14:nvContentPartPr>
            <p14:xfrm>
              <a:off x="1613160" y="3146040"/>
              <a:ext cx="267480" cy="289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B5C0732-DD23-AD01-B476-7CD4019B06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03800" y="3136680"/>
                <a:ext cx="286200" cy="30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49492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4A676-5BF0-CE3C-AF48-84F01DE6A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037C71C-7C6E-848B-E1F1-4BDC35933E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95" dirty="0"/>
              <a:t>Midterm</a:t>
            </a:r>
            <a:endParaRPr cap="small" spc="95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35790D8-EBAF-003F-E88B-A08D526A3CFE}"/>
              </a:ext>
            </a:extLst>
          </p:cNvPr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54A420BD-D469-2596-C4BE-DC207E673BB7}"/>
              </a:ext>
            </a:extLst>
          </p:cNvPr>
          <p:cNvSpPr txBox="1"/>
          <p:nvPr/>
        </p:nvSpPr>
        <p:spPr>
          <a:xfrm>
            <a:off x="765810" y="1786630"/>
            <a:ext cx="7783321" cy="2748829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2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MCQ22.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What is the primary objective of the K-Means clustering algorithm?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a) To minimize the variance within clusters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b) To maximize the distance between clusters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c) To assign data points to the most distant clusters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d) To reduce the number of features in the data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endParaRPr lang="en-US" sz="2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75C93D3-1566-440B-9D06-9A8DC2E28D9F}"/>
                  </a:ext>
                </a:extLst>
              </p14:cNvPr>
              <p14:cNvContentPartPr/>
              <p14:nvPr/>
            </p14:nvContentPartPr>
            <p14:xfrm>
              <a:off x="1594080" y="2577960"/>
              <a:ext cx="260640" cy="229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75C93D3-1566-440B-9D06-9A8DC2E28D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84720" y="2568600"/>
                <a:ext cx="279360" cy="24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34271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65" dirty="0"/>
              <a:t>K-</a:t>
            </a:r>
            <a:r>
              <a:rPr cap="small" spc="95" dirty="0"/>
              <a:t>Means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85087"/>
            <a:ext cx="697801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25" dirty="0">
                <a:latin typeface="Times New Roman"/>
                <a:cs typeface="Times New Roman"/>
              </a:rPr>
              <a:t>Basic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idea: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given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00" dirty="0">
                <a:latin typeface="Times New Roman"/>
                <a:cs typeface="Times New Roman"/>
              </a:rPr>
              <a:t>data,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find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k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prototype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vectors, </a:t>
            </a:r>
            <a:r>
              <a:rPr sz="2400" spc="225" dirty="0">
                <a:latin typeface="Times New Roman"/>
                <a:cs typeface="Times New Roman"/>
              </a:rPr>
              <a:t>and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assign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each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40" dirty="0">
                <a:latin typeface="Times New Roman"/>
                <a:cs typeface="Times New Roman"/>
              </a:rPr>
              <a:t>data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point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to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its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closest </a:t>
            </a:r>
            <a:r>
              <a:rPr sz="2400" spc="145" dirty="0">
                <a:latin typeface="Times New Roman"/>
                <a:cs typeface="Times New Roman"/>
              </a:rPr>
              <a:t>prototype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vector,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such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54" dirty="0">
                <a:latin typeface="Times New Roman"/>
                <a:cs typeface="Times New Roman"/>
              </a:rPr>
              <a:t>that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29" dirty="0">
                <a:latin typeface="Times New Roman"/>
                <a:cs typeface="Times New Roman"/>
              </a:rPr>
              <a:t>sum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the </a:t>
            </a:r>
            <a:r>
              <a:rPr sz="2400" spc="165" dirty="0">
                <a:latin typeface="Times New Roman"/>
                <a:cs typeface="Times New Roman"/>
              </a:rPr>
              <a:t>distances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to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closest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prototype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vectors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is </a:t>
            </a:r>
            <a:r>
              <a:rPr sz="2400" spc="140" dirty="0">
                <a:latin typeface="Times New Roman"/>
                <a:cs typeface="Times New Roman"/>
              </a:rPr>
              <a:t>minimized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12060" y="4150867"/>
            <a:ext cx="464820" cy="366395"/>
          </a:xfrm>
          <a:custGeom>
            <a:avLst/>
            <a:gdLst/>
            <a:ahLst/>
            <a:cxnLst/>
            <a:rect l="l" t="t" r="r" b="b"/>
            <a:pathLst>
              <a:path w="464819" h="366395">
                <a:moveTo>
                  <a:pt x="373633" y="0"/>
                </a:moveTo>
                <a:lnTo>
                  <a:pt x="369696" y="0"/>
                </a:lnTo>
                <a:lnTo>
                  <a:pt x="369696" y="11302"/>
                </a:lnTo>
                <a:lnTo>
                  <a:pt x="371982" y="11302"/>
                </a:lnTo>
                <a:lnTo>
                  <a:pt x="382172" y="12209"/>
                </a:lnTo>
                <a:lnTo>
                  <a:pt x="414908" y="46005"/>
                </a:lnTo>
                <a:lnTo>
                  <a:pt x="417956" y="77342"/>
                </a:lnTo>
                <a:lnTo>
                  <a:pt x="417768" y="84508"/>
                </a:lnTo>
                <a:lnTo>
                  <a:pt x="417210" y="92471"/>
                </a:lnTo>
                <a:lnTo>
                  <a:pt x="416296" y="101220"/>
                </a:lnTo>
                <a:lnTo>
                  <a:pt x="415036" y="110743"/>
                </a:lnTo>
                <a:lnTo>
                  <a:pt x="413702" y="120013"/>
                </a:lnTo>
                <a:lnTo>
                  <a:pt x="412749" y="127841"/>
                </a:lnTo>
                <a:lnTo>
                  <a:pt x="412178" y="134264"/>
                </a:lnTo>
                <a:lnTo>
                  <a:pt x="411988" y="139318"/>
                </a:lnTo>
                <a:lnTo>
                  <a:pt x="412462" y="147131"/>
                </a:lnTo>
                <a:lnTo>
                  <a:pt x="437133" y="181736"/>
                </a:lnTo>
                <a:lnTo>
                  <a:pt x="437133" y="184403"/>
                </a:lnTo>
                <a:lnTo>
                  <a:pt x="412462" y="218576"/>
                </a:lnTo>
                <a:lnTo>
                  <a:pt x="412103" y="229330"/>
                </a:lnTo>
                <a:lnTo>
                  <a:pt x="412178" y="231290"/>
                </a:lnTo>
                <a:lnTo>
                  <a:pt x="412750" y="237648"/>
                </a:lnTo>
                <a:lnTo>
                  <a:pt x="413702" y="245387"/>
                </a:lnTo>
                <a:lnTo>
                  <a:pt x="415036" y="254507"/>
                </a:lnTo>
                <a:lnTo>
                  <a:pt x="416296" y="263989"/>
                </a:lnTo>
                <a:lnTo>
                  <a:pt x="417210" y="272637"/>
                </a:lnTo>
                <a:lnTo>
                  <a:pt x="417768" y="280475"/>
                </a:lnTo>
                <a:lnTo>
                  <a:pt x="417956" y="287527"/>
                </a:lnTo>
                <a:lnTo>
                  <a:pt x="417195" y="305359"/>
                </a:lnTo>
                <a:lnTo>
                  <a:pt x="399075" y="346948"/>
                </a:lnTo>
                <a:lnTo>
                  <a:pt x="371982" y="355091"/>
                </a:lnTo>
                <a:lnTo>
                  <a:pt x="369696" y="355091"/>
                </a:lnTo>
                <a:lnTo>
                  <a:pt x="369696" y="366394"/>
                </a:lnTo>
                <a:lnTo>
                  <a:pt x="373633" y="366394"/>
                </a:lnTo>
                <a:lnTo>
                  <a:pt x="389989" y="364845"/>
                </a:lnTo>
                <a:lnTo>
                  <a:pt x="425957" y="346074"/>
                </a:lnTo>
                <a:lnTo>
                  <a:pt x="442156" y="302605"/>
                </a:lnTo>
                <a:lnTo>
                  <a:pt x="443230" y="281812"/>
                </a:lnTo>
                <a:lnTo>
                  <a:pt x="443015" y="273718"/>
                </a:lnTo>
                <a:lnTo>
                  <a:pt x="442372" y="265064"/>
                </a:lnTo>
                <a:lnTo>
                  <a:pt x="441301" y="255863"/>
                </a:lnTo>
                <a:lnTo>
                  <a:pt x="439675" y="245387"/>
                </a:lnTo>
                <a:lnTo>
                  <a:pt x="438227" y="236882"/>
                </a:lnTo>
                <a:lnTo>
                  <a:pt x="437118" y="229330"/>
                </a:lnTo>
                <a:lnTo>
                  <a:pt x="436461" y="223444"/>
                </a:lnTo>
                <a:lnTo>
                  <a:pt x="436244" y="219201"/>
                </a:lnTo>
                <a:lnTo>
                  <a:pt x="436244" y="210438"/>
                </a:lnTo>
                <a:lnTo>
                  <a:pt x="438657" y="203326"/>
                </a:lnTo>
                <a:lnTo>
                  <a:pt x="448056" y="192404"/>
                </a:lnTo>
                <a:lnTo>
                  <a:pt x="455168" y="189483"/>
                </a:lnTo>
                <a:lnTo>
                  <a:pt x="464693" y="189102"/>
                </a:lnTo>
                <a:lnTo>
                  <a:pt x="464693" y="176910"/>
                </a:lnTo>
                <a:lnTo>
                  <a:pt x="436244" y="155447"/>
                </a:lnTo>
                <a:lnTo>
                  <a:pt x="436244" y="146557"/>
                </a:lnTo>
                <a:lnTo>
                  <a:pt x="436461" y="142295"/>
                </a:lnTo>
                <a:lnTo>
                  <a:pt x="437118" y="136366"/>
                </a:lnTo>
                <a:lnTo>
                  <a:pt x="438227" y="128770"/>
                </a:lnTo>
                <a:lnTo>
                  <a:pt x="439800" y="119506"/>
                </a:lnTo>
                <a:lnTo>
                  <a:pt x="441301" y="109672"/>
                </a:lnTo>
                <a:lnTo>
                  <a:pt x="442372" y="100361"/>
                </a:lnTo>
                <a:lnTo>
                  <a:pt x="443015" y="91574"/>
                </a:lnTo>
                <a:lnTo>
                  <a:pt x="443230" y="83311"/>
                </a:lnTo>
                <a:lnTo>
                  <a:pt x="442156" y="63240"/>
                </a:lnTo>
                <a:lnTo>
                  <a:pt x="425957" y="20573"/>
                </a:lnTo>
                <a:lnTo>
                  <a:pt x="389989" y="1571"/>
                </a:lnTo>
                <a:lnTo>
                  <a:pt x="373633" y="0"/>
                </a:lnTo>
                <a:close/>
              </a:path>
              <a:path w="464819" h="366395">
                <a:moveTo>
                  <a:pt x="94995" y="0"/>
                </a:moveTo>
                <a:lnTo>
                  <a:pt x="91186" y="0"/>
                </a:lnTo>
                <a:lnTo>
                  <a:pt x="74777" y="1571"/>
                </a:lnTo>
                <a:lnTo>
                  <a:pt x="38862" y="20573"/>
                </a:lnTo>
                <a:lnTo>
                  <a:pt x="22556" y="63240"/>
                </a:lnTo>
                <a:lnTo>
                  <a:pt x="21462" y="83311"/>
                </a:lnTo>
                <a:lnTo>
                  <a:pt x="21679" y="91574"/>
                </a:lnTo>
                <a:lnTo>
                  <a:pt x="22336" y="100361"/>
                </a:lnTo>
                <a:lnTo>
                  <a:pt x="23445" y="109672"/>
                </a:lnTo>
                <a:lnTo>
                  <a:pt x="26519" y="128770"/>
                </a:lnTo>
                <a:lnTo>
                  <a:pt x="27590" y="136366"/>
                </a:lnTo>
                <a:lnTo>
                  <a:pt x="28233" y="142295"/>
                </a:lnTo>
                <a:lnTo>
                  <a:pt x="28447" y="146557"/>
                </a:lnTo>
                <a:lnTo>
                  <a:pt x="28447" y="155447"/>
                </a:lnTo>
                <a:lnTo>
                  <a:pt x="26162" y="162559"/>
                </a:lnTo>
                <a:lnTo>
                  <a:pt x="16637" y="173608"/>
                </a:lnTo>
                <a:lnTo>
                  <a:pt x="9525" y="176529"/>
                </a:lnTo>
                <a:lnTo>
                  <a:pt x="0" y="176910"/>
                </a:lnTo>
                <a:lnTo>
                  <a:pt x="0" y="189102"/>
                </a:lnTo>
                <a:lnTo>
                  <a:pt x="9525" y="189483"/>
                </a:lnTo>
                <a:lnTo>
                  <a:pt x="16637" y="192404"/>
                </a:lnTo>
                <a:lnTo>
                  <a:pt x="21336" y="197865"/>
                </a:lnTo>
                <a:lnTo>
                  <a:pt x="26162" y="203326"/>
                </a:lnTo>
                <a:lnTo>
                  <a:pt x="28447" y="210438"/>
                </a:lnTo>
                <a:lnTo>
                  <a:pt x="28447" y="219201"/>
                </a:lnTo>
                <a:lnTo>
                  <a:pt x="28233" y="223444"/>
                </a:lnTo>
                <a:lnTo>
                  <a:pt x="27590" y="229330"/>
                </a:lnTo>
                <a:lnTo>
                  <a:pt x="26519" y="236882"/>
                </a:lnTo>
                <a:lnTo>
                  <a:pt x="23445" y="255863"/>
                </a:lnTo>
                <a:lnTo>
                  <a:pt x="22336" y="265064"/>
                </a:lnTo>
                <a:lnTo>
                  <a:pt x="21679" y="273718"/>
                </a:lnTo>
                <a:lnTo>
                  <a:pt x="21462" y="281812"/>
                </a:lnTo>
                <a:lnTo>
                  <a:pt x="22556" y="302605"/>
                </a:lnTo>
                <a:lnTo>
                  <a:pt x="38862" y="346074"/>
                </a:lnTo>
                <a:lnTo>
                  <a:pt x="74777" y="364845"/>
                </a:lnTo>
                <a:lnTo>
                  <a:pt x="91186" y="366394"/>
                </a:lnTo>
                <a:lnTo>
                  <a:pt x="94995" y="366394"/>
                </a:lnTo>
                <a:lnTo>
                  <a:pt x="94995" y="355091"/>
                </a:lnTo>
                <a:lnTo>
                  <a:pt x="92709" y="355091"/>
                </a:lnTo>
                <a:lnTo>
                  <a:pt x="82520" y="354187"/>
                </a:lnTo>
                <a:lnTo>
                  <a:pt x="49784" y="320166"/>
                </a:lnTo>
                <a:lnTo>
                  <a:pt x="46736" y="287527"/>
                </a:lnTo>
                <a:lnTo>
                  <a:pt x="46926" y="280475"/>
                </a:lnTo>
                <a:lnTo>
                  <a:pt x="47498" y="272637"/>
                </a:lnTo>
                <a:lnTo>
                  <a:pt x="48450" y="263989"/>
                </a:lnTo>
                <a:lnTo>
                  <a:pt x="51044" y="245387"/>
                </a:lnTo>
                <a:lnTo>
                  <a:pt x="51958" y="237648"/>
                </a:lnTo>
                <a:lnTo>
                  <a:pt x="52516" y="231290"/>
                </a:lnTo>
                <a:lnTo>
                  <a:pt x="52705" y="226313"/>
                </a:lnTo>
                <a:lnTo>
                  <a:pt x="52250" y="218576"/>
                </a:lnTo>
                <a:lnTo>
                  <a:pt x="27558" y="184403"/>
                </a:lnTo>
                <a:lnTo>
                  <a:pt x="27558" y="181736"/>
                </a:lnTo>
                <a:lnTo>
                  <a:pt x="52250" y="147131"/>
                </a:lnTo>
                <a:lnTo>
                  <a:pt x="52705" y="139318"/>
                </a:lnTo>
                <a:lnTo>
                  <a:pt x="52516" y="134264"/>
                </a:lnTo>
                <a:lnTo>
                  <a:pt x="51958" y="127841"/>
                </a:lnTo>
                <a:lnTo>
                  <a:pt x="51044" y="120013"/>
                </a:lnTo>
                <a:lnTo>
                  <a:pt x="49783" y="110743"/>
                </a:lnTo>
                <a:lnTo>
                  <a:pt x="48450" y="101220"/>
                </a:lnTo>
                <a:lnTo>
                  <a:pt x="47497" y="92471"/>
                </a:lnTo>
                <a:lnTo>
                  <a:pt x="46926" y="84508"/>
                </a:lnTo>
                <a:lnTo>
                  <a:pt x="46736" y="77342"/>
                </a:lnTo>
                <a:lnTo>
                  <a:pt x="47498" y="60269"/>
                </a:lnTo>
                <a:lnTo>
                  <a:pt x="65617" y="19500"/>
                </a:lnTo>
                <a:lnTo>
                  <a:pt x="92709" y="11302"/>
                </a:lnTo>
                <a:lnTo>
                  <a:pt x="94995" y="11302"/>
                </a:lnTo>
                <a:lnTo>
                  <a:pt x="949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35940" y="4104894"/>
            <a:ext cx="1756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  <a:tab pos="1580515" algn="l"/>
              </a:tabLst>
            </a:pPr>
            <a:r>
              <a:rPr sz="2400" spc="165" dirty="0">
                <a:latin typeface="Times New Roman"/>
                <a:cs typeface="Times New Roman"/>
              </a:rPr>
              <a:t>Let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TIXGeneral"/>
                <a:cs typeface="STIXGeneral"/>
              </a:rPr>
              <a:t>𝐷</a:t>
            </a:r>
            <a:r>
              <a:rPr sz="2400" spc="10" dirty="0">
                <a:latin typeface="STIXGeneral"/>
                <a:cs typeface="STIXGeneral"/>
              </a:rPr>
              <a:t> </a:t>
            </a:r>
            <a:r>
              <a:rPr sz="2400" spc="95" dirty="0">
                <a:latin typeface="STIXGeneral"/>
                <a:cs typeface="STIXGeneral"/>
              </a:rPr>
              <a:t>=</a:t>
            </a:r>
            <a:r>
              <a:rPr sz="2400" dirty="0">
                <a:latin typeface="STIXGeneral"/>
                <a:cs typeface="STIXGeneral"/>
              </a:rPr>
              <a:t>	</a:t>
            </a:r>
            <a:r>
              <a:rPr sz="2400" spc="-50" dirty="0">
                <a:latin typeface="STIXGeneral"/>
                <a:cs typeface="STIXGeneral"/>
              </a:rPr>
              <a:t>𝑥</a:t>
            </a:r>
            <a:endParaRPr sz="2400">
              <a:latin typeface="STIXGeneral"/>
              <a:cs typeface="STIXGener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35454" y="4249673"/>
            <a:ext cx="13017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85" dirty="0">
                <a:latin typeface="STIXGeneral"/>
                <a:cs typeface="STIXGeneral"/>
              </a:rPr>
              <a:t>𝑗</a:t>
            </a:r>
            <a:endParaRPr sz="1750">
              <a:latin typeface="STIXGeneral"/>
              <a:cs typeface="STIXGener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79294" y="3898334"/>
            <a:ext cx="428625" cy="73406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750" spc="-50" dirty="0">
                <a:latin typeface="STIXGeneral"/>
                <a:cs typeface="STIXGeneral"/>
              </a:rPr>
              <a:t>𝑁</a:t>
            </a:r>
            <a:endParaRPr sz="1750">
              <a:latin typeface="STIXGeneral"/>
              <a:cs typeface="STIXGeneral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1750" spc="105" dirty="0">
                <a:latin typeface="STIXGeneral"/>
                <a:cs typeface="STIXGeneral"/>
              </a:rPr>
              <a:t>𝑗=1</a:t>
            </a:r>
            <a:endParaRPr sz="1750">
              <a:latin typeface="STIXGeneral"/>
              <a:cs typeface="STIXGener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36716" y="4193285"/>
            <a:ext cx="562610" cy="283845"/>
          </a:xfrm>
          <a:custGeom>
            <a:avLst/>
            <a:gdLst/>
            <a:ahLst/>
            <a:cxnLst/>
            <a:rect l="l" t="t" r="r" b="b"/>
            <a:pathLst>
              <a:path w="562610" h="283845">
                <a:moveTo>
                  <a:pt x="471170" y="0"/>
                </a:moveTo>
                <a:lnTo>
                  <a:pt x="467233" y="0"/>
                </a:lnTo>
                <a:lnTo>
                  <a:pt x="467233" y="11302"/>
                </a:lnTo>
                <a:lnTo>
                  <a:pt x="469519" y="11302"/>
                </a:lnTo>
                <a:lnTo>
                  <a:pt x="479708" y="12013"/>
                </a:lnTo>
                <a:lnTo>
                  <a:pt x="512445" y="37417"/>
                </a:lnTo>
                <a:lnTo>
                  <a:pt x="515493" y="59689"/>
                </a:lnTo>
                <a:lnTo>
                  <a:pt x="515304" y="65218"/>
                </a:lnTo>
                <a:lnTo>
                  <a:pt x="514746" y="71342"/>
                </a:lnTo>
                <a:lnTo>
                  <a:pt x="513832" y="78085"/>
                </a:lnTo>
                <a:lnTo>
                  <a:pt x="512572" y="85470"/>
                </a:lnTo>
                <a:lnTo>
                  <a:pt x="510540" y="95631"/>
                </a:lnTo>
                <a:lnTo>
                  <a:pt x="509524" y="102869"/>
                </a:lnTo>
                <a:lnTo>
                  <a:pt x="509524" y="115696"/>
                </a:lnTo>
                <a:lnTo>
                  <a:pt x="512063" y="122681"/>
                </a:lnTo>
                <a:lnTo>
                  <a:pt x="517017" y="128015"/>
                </a:lnTo>
                <a:lnTo>
                  <a:pt x="521970" y="133476"/>
                </a:lnTo>
                <a:lnTo>
                  <a:pt x="527812" y="137413"/>
                </a:lnTo>
                <a:lnTo>
                  <a:pt x="534670" y="140081"/>
                </a:lnTo>
                <a:lnTo>
                  <a:pt x="534670" y="142747"/>
                </a:lnTo>
                <a:lnTo>
                  <a:pt x="509524" y="167005"/>
                </a:lnTo>
                <a:lnTo>
                  <a:pt x="509524" y="179831"/>
                </a:lnTo>
                <a:lnTo>
                  <a:pt x="510540" y="187070"/>
                </a:lnTo>
                <a:lnTo>
                  <a:pt x="512572" y="197357"/>
                </a:lnTo>
                <a:lnTo>
                  <a:pt x="513832" y="204690"/>
                </a:lnTo>
                <a:lnTo>
                  <a:pt x="514746" y="211439"/>
                </a:lnTo>
                <a:lnTo>
                  <a:pt x="515304" y="217592"/>
                </a:lnTo>
                <a:lnTo>
                  <a:pt x="515493" y="223138"/>
                </a:lnTo>
                <a:lnTo>
                  <a:pt x="514731" y="235592"/>
                </a:lnTo>
                <a:lnTo>
                  <a:pt x="488743" y="269700"/>
                </a:lnTo>
                <a:lnTo>
                  <a:pt x="469519" y="272541"/>
                </a:lnTo>
                <a:lnTo>
                  <a:pt x="467233" y="272541"/>
                </a:lnTo>
                <a:lnTo>
                  <a:pt x="467233" y="283844"/>
                </a:lnTo>
                <a:lnTo>
                  <a:pt x="471170" y="283844"/>
                </a:lnTo>
                <a:lnTo>
                  <a:pt x="487525" y="282630"/>
                </a:lnTo>
                <a:lnTo>
                  <a:pt x="523494" y="267843"/>
                </a:lnTo>
                <a:lnTo>
                  <a:pt x="540766" y="220344"/>
                </a:lnTo>
                <a:lnTo>
                  <a:pt x="540551" y="214012"/>
                </a:lnTo>
                <a:lnTo>
                  <a:pt x="539908" y="207216"/>
                </a:lnTo>
                <a:lnTo>
                  <a:pt x="538837" y="199967"/>
                </a:lnTo>
                <a:lnTo>
                  <a:pt x="537337" y="192277"/>
                </a:lnTo>
                <a:lnTo>
                  <a:pt x="534924" y="181737"/>
                </a:lnTo>
                <a:lnTo>
                  <a:pt x="533781" y="174751"/>
                </a:lnTo>
                <a:lnTo>
                  <a:pt x="533781" y="164337"/>
                </a:lnTo>
                <a:lnTo>
                  <a:pt x="536194" y="158750"/>
                </a:lnTo>
                <a:lnTo>
                  <a:pt x="545592" y="150113"/>
                </a:lnTo>
                <a:lnTo>
                  <a:pt x="552704" y="147827"/>
                </a:lnTo>
                <a:lnTo>
                  <a:pt x="562229" y="147446"/>
                </a:lnTo>
                <a:lnTo>
                  <a:pt x="562229" y="135255"/>
                </a:lnTo>
                <a:lnTo>
                  <a:pt x="552704" y="135000"/>
                </a:lnTo>
                <a:lnTo>
                  <a:pt x="545592" y="132714"/>
                </a:lnTo>
                <a:lnTo>
                  <a:pt x="536194" y="124078"/>
                </a:lnTo>
                <a:lnTo>
                  <a:pt x="533781" y="118490"/>
                </a:lnTo>
                <a:lnTo>
                  <a:pt x="533781" y="108076"/>
                </a:lnTo>
                <a:lnTo>
                  <a:pt x="534924" y="100964"/>
                </a:lnTo>
                <a:lnTo>
                  <a:pt x="537337" y="90424"/>
                </a:lnTo>
                <a:lnTo>
                  <a:pt x="538837" y="82805"/>
                </a:lnTo>
                <a:lnTo>
                  <a:pt x="539908" y="75580"/>
                </a:lnTo>
                <a:lnTo>
                  <a:pt x="540551" y="68760"/>
                </a:lnTo>
                <a:lnTo>
                  <a:pt x="540766" y="62356"/>
                </a:lnTo>
                <a:lnTo>
                  <a:pt x="539692" y="47827"/>
                </a:lnTo>
                <a:lnTo>
                  <a:pt x="513711" y="9215"/>
                </a:lnTo>
                <a:lnTo>
                  <a:pt x="487525" y="1214"/>
                </a:lnTo>
                <a:lnTo>
                  <a:pt x="471170" y="0"/>
                </a:lnTo>
                <a:close/>
              </a:path>
              <a:path w="562610" h="283845">
                <a:moveTo>
                  <a:pt x="94996" y="0"/>
                </a:moveTo>
                <a:lnTo>
                  <a:pt x="91186" y="0"/>
                </a:lnTo>
                <a:lnTo>
                  <a:pt x="74777" y="1214"/>
                </a:lnTo>
                <a:lnTo>
                  <a:pt x="38862" y="16001"/>
                </a:lnTo>
                <a:lnTo>
                  <a:pt x="21664" y="59562"/>
                </a:lnTo>
                <a:lnTo>
                  <a:pt x="21558" y="65035"/>
                </a:lnTo>
                <a:lnTo>
                  <a:pt x="21679" y="68615"/>
                </a:lnTo>
                <a:lnTo>
                  <a:pt x="22336" y="75406"/>
                </a:lnTo>
                <a:lnTo>
                  <a:pt x="23445" y="82625"/>
                </a:lnTo>
                <a:lnTo>
                  <a:pt x="25019" y="90296"/>
                </a:lnTo>
                <a:lnTo>
                  <a:pt x="27305" y="100837"/>
                </a:lnTo>
                <a:lnTo>
                  <a:pt x="28448" y="107950"/>
                </a:lnTo>
                <a:lnTo>
                  <a:pt x="28448" y="118363"/>
                </a:lnTo>
                <a:lnTo>
                  <a:pt x="26162" y="123951"/>
                </a:lnTo>
                <a:lnTo>
                  <a:pt x="21336" y="128269"/>
                </a:lnTo>
                <a:lnTo>
                  <a:pt x="16637" y="132587"/>
                </a:lnTo>
                <a:lnTo>
                  <a:pt x="9525" y="134874"/>
                </a:lnTo>
                <a:lnTo>
                  <a:pt x="0" y="135127"/>
                </a:lnTo>
                <a:lnTo>
                  <a:pt x="0" y="147319"/>
                </a:lnTo>
                <a:lnTo>
                  <a:pt x="9525" y="147574"/>
                </a:lnTo>
                <a:lnTo>
                  <a:pt x="16637" y="149987"/>
                </a:lnTo>
                <a:lnTo>
                  <a:pt x="21336" y="154305"/>
                </a:lnTo>
                <a:lnTo>
                  <a:pt x="26162" y="158622"/>
                </a:lnTo>
                <a:lnTo>
                  <a:pt x="28448" y="164211"/>
                </a:lnTo>
                <a:lnTo>
                  <a:pt x="28448" y="174625"/>
                </a:lnTo>
                <a:lnTo>
                  <a:pt x="27305" y="181609"/>
                </a:lnTo>
                <a:lnTo>
                  <a:pt x="25019" y="192150"/>
                </a:lnTo>
                <a:lnTo>
                  <a:pt x="23445" y="199822"/>
                </a:lnTo>
                <a:lnTo>
                  <a:pt x="22336" y="207041"/>
                </a:lnTo>
                <a:lnTo>
                  <a:pt x="21679" y="213832"/>
                </a:lnTo>
                <a:lnTo>
                  <a:pt x="21462" y="220218"/>
                </a:lnTo>
                <a:lnTo>
                  <a:pt x="22556" y="235267"/>
                </a:lnTo>
                <a:lnTo>
                  <a:pt x="48627" y="274629"/>
                </a:lnTo>
                <a:lnTo>
                  <a:pt x="91186" y="283844"/>
                </a:lnTo>
                <a:lnTo>
                  <a:pt x="94996" y="283844"/>
                </a:lnTo>
                <a:lnTo>
                  <a:pt x="94996" y="272541"/>
                </a:lnTo>
                <a:lnTo>
                  <a:pt x="92710" y="272541"/>
                </a:lnTo>
                <a:lnTo>
                  <a:pt x="82520" y="271829"/>
                </a:lnTo>
                <a:lnTo>
                  <a:pt x="49784" y="246062"/>
                </a:lnTo>
                <a:lnTo>
                  <a:pt x="46736" y="222884"/>
                </a:lnTo>
                <a:lnTo>
                  <a:pt x="46926" y="217412"/>
                </a:lnTo>
                <a:lnTo>
                  <a:pt x="47498" y="211296"/>
                </a:lnTo>
                <a:lnTo>
                  <a:pt x="48450" y="204561"/>
                </a:lnTo>
                <a:lnTo>
                  <a:pt x="49784" y="197231"/>
                </a:lnTo>
                <a:lnTo>
                  <a:pt x="51688" y="186944"/>
                </a:lnTo>
                <a:lnTo>
                  <a:pt x="52705" y="179705"/>
                </a:lnTo>
                <a:lnTo>
                  <a:pt x="52705" y="166877"/>
                </a:lnTo>
                <a:lnTo>
                  <a:pt x="50292" y="160019"/>
                </a:lnTo>
                <a:lnTo>
                  <a:pt x="40386" y="149097"/>
                </a:lnTo>
                <a:lnTo>
                  <a:pt x="34417" y="145161"/>
                </a:lnTo>
                <a:lnTo>
                  <a:pt x="27559" y="142620"/>
                </a:lnTo>
                <a:lnTo>
                  <a:pt x="27559" y="139953"/>
                </a:lnTo>
                <a:lnTo>
                  <a:pt x="34417" y="137287"/>
                </a:lnTo>
                <a:lnTo>
                  <a:pt x="40386" y="133350"/>
                </a:lnTo>
                <a:lnTo>
                  <a:pt x="45338" y="127888"/>
                </a:lnTo>
                <a:lnTo>
                  <a:pt x="50292" y="122555"/>
                </a:lnTo>
                <a:lnTo>
                  <a:pt x="52705" y="115569"/>
                </a:lnTo>
                <a:lnTo>
                  <a:pt x="52705" y="102743"/>
                </a:lnTo>
                <a:lnTo>
                  <a:pt x="51688" y="95503"/>
                </a:lnTo>
                <a:lnTo>
                  <a:pt x="49784" y="85216"/>
                </a:lnTo>
                <a:lnTo>
                  <a:pt x="48450" y="77886"/>
                </a:lnTo>
                <a:lnTo>
                  <a:pt x="47498" y="71151"/>
                </a:lnTo>
                <a:lnTo>
                  <a:pt x="46926" y="65035"/>
                </a:lnTo>
                <a:lnTo>
                  <a:pt x="46736" y="59562"/>
                </a:lnTo>
                <a:lnTo>
                  <a:pt x="47498" y="47589"/>
                </a:lnTo>
                <a:lnTo>
                  <a:pt x="73485" y="14128"/>
                </a:lnTo>
                <a:lnTo>
                  <a:pt x="92710" y="11302"/>
                </a:lnTo>
                <a:lnTo>
                  <a:pt x="94996" y="11302"/>
                </a:lnTo>
                <a:lnTo>
                  <a:pt x="94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979547" y="4104894"/>
            <a:ext cx="3573653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62580" algn="l"/>
              </a:tabLst>
            </a:pPr>
            <a:r>
              <a:rPr sz="2400" spc="120" dirty="0">
                <a:latin typeface="Times New Roman"/>
                <a:cs typeface="Times New Roman"/>
              </a:rPr>
              <a:t>be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35" dirty="0">
                <a:latin typeface="Times New Roman"/>
                <a:cs typeface="Times New Roman"/>
              </a:rPr>
              <a:t>data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25" dirty="0">
                <a:latin typeface="Times New Roman"/>
                <a:cs typeface="Times New Roman"/>
              </a:rPr>
              <a:t>and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let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254" dirty="0">
                <a:latin typeface="STIXGeneral"/>
                <a:cs typeface="STIXGeneral"/>
              </a:rPr>
              <a:t>𝑚</a:t>
            </a:r>
            <a:endParaRPr sz="2400" dirty="0">
              <a:latin typeface="STIXGeneral"/>
              <a:cs typeface="STIXGener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85713" y="4249673"/>
            <a:ext cx="1035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15" dirty="0">
                <a:latin typeface="STIXGeneral"/>
                <a:cs typeface="STIXGeneral"/>
              </a:rPr>
              <a:t>𝑖</a:t>
            </a:r>
            <a:endParaRPr sz="1750">
              <a:latin typeface="STIXGeneral"/>
              <a:cs typeface="STIXGener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00596" y="4063746"/>
            <a:ext cx="401320" cy="492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835"/>
              </a:lnSpc>
              <a:spcBef>
                <a:spcPts val="100"/>
              </a:spcBef>
            </a:pPr>
            <a:r>
              <a:rPr sz="1750" spc="50" dirty="0">
                <a:latin typeface="STIXGeneral"/>
                <a:cs typeface="STIXGeneral"/>
              </a:rPr>
              <a:t>𝑘</a:t>
            </a:r>
            <a:endParaRPr sz="1750">
              <a:latin typeface="STIXGeneral"/>
              <a:cs typeface="STIXGeneral"/>
            </a:endParaRPr>
          </a:p>
          <a:p>
            <a:pPr marL="12700">
              <a:lnSpc>
                <a:spcPts val="1835"/>
              </a:lnSpc>
            </a:pPr>
            <a:r>
              <a:rPr sz="1750" spc="80" dirty="0">
                <a:latin typeface="STIXGeneral"/>
                <a:cs typeface="STIXGeneral"/>
              </a:rPr>
              <a:t>𝑖=1</a:t>
            </a:r>
            <a:endParaRPr sz="1750">
              <a:latin typeface="STIXGeneral"/>
              <a:cs typeface="STIXGener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74942" y="4104894"/>
            <a:ext cx="88709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20" dirty="0">
                <a:latin typeface="Times New Roman"/>
                <a:cs typeface="Times New Roman"/>
              </a:rPr>
              <a:t>be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the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10259" y="4630673"/>
            <a:ext cx="4023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50" dirty="0">
                <a:latin typeface="Times New Roman"/>
                <a:cs typeface="Times New Roman"/>
              </a:rPr>
              <a:t>prototype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vectors.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85" dirty="0">
                <a:latin typeface="Times New Roman"/>
                <a:cs typeface="Times New Roman"/>
              </a:rPr>
              <a:t>Objective: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37205" y="5450840"/>
            <a:ext cx="379095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spc="105" dirty="0">
                <a:latin typeface="STIXGeneral"/>
                <a:cs typeface="STIXGeneral"/>
              </a:rPr>
              <a:t>𝑗=1</a:t>
            </a:r>
            <a:endParaRPr sz="1500">
              <a:latin typeface="STIXGeneral"/>
              <a:cs typeface="STIXGener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968751" y="5295265"/>
            <a:ext cx="2609215" cy="440055"/>
          </a:xfrm>
          <a:custGeom>
            <a:avLst/>
            <a:gdLst/>
            <a:ahLst/>
            <a:cxnLst/>
            <a:rect l="l" t="t" r="r" b="b"/>
            <a:pathLst>
              <a:path w="2609215" h="440054">
                <a:moveTo>
                  <a:pt x="2513584" y="0"/>
                </a:moveTo>
                <a:lnTo>
                  <a:pt x="2509520" y="10414"/>
                </a:lnTo>
                <a:lnTo>
                  <a:pt x="2525926" y="23749"/>
                </a:lnTo>
                <a:lnTo>
                  <a:pt x="2540476" y="41084"/>
                </a:lnTo>
                <a:lnTo>
                  <a:pt x="2564003" y="87757"/>
                </a:lnTo>
                <a:lnTo>
                  <a:pt x="2578861" y="148161"/>
                </a:lnTo>
                <a:lnTo>
                  <a:pt x="2583815" y="220091"/>
                </a:lnTo>
                <a:lnTo>
                  <a:pt x="2582578" y="256952"/>
                </a:lnTo>
                <a:lnTo>
                  <a:pt x="2572724" y="322712"/>
                </a:lnTo>
                <a:lnTo>
                  <a:pt x="2553293" y="377207"/>
                </a:lnTo>
                <a:lnTo>
                  <a:pt x="2526000" y="416145"/>
                </a:lnTo>
                <a:lnTo>
                  <a:pt x="2509520" y="429514"/>
                </a:lnTo>
                <a:lnTo>
                  <a:pt x="2513584" y="439928"/>
                </a:lnTo>
                <a:lnTo>
                  <a:pt x="2552747" y="408611"/>
                </a:lnTo>
                <a:lnTo>
                  <a:pt x="2583053" y="358406"/>
                </a:lnTo>
                <a:lnTo>
                  <a:pt x="2602309" y="293927"/>
                </a:lnTo>
                <a:lnTo>
                  <a:pt x="2608707" y="219837"/>
                </a:lnTo>
                <a:lnTo>
                  <a:pt x="2607109" y="181381"/>
                </a:lnTo>
                <a:lnTo>
                  <a:pt x="2594294" y="112091"/>
                </a:lnTo>
                <a:lnTo>
                  <a:pt x="2569001" y="54042"/>
                </a:lnTo>
                <a:lnTo>
                  <a:pt x="2534279" y="13378"/>
                </a:lnTo>
                <a:lnTo>
                  <a:pt x="2513584" y="0"/>
                </a:lnTo>
                <a:close/>
              </a:path>
              <a:path w="2609215" h="440054">
                <a:moveTo>
                  <a:pt x="94996" y="0"/>
                </a:moveTo>
                <a:lnTo>
                  <a:pt x="55959" y="31400"/>
                </a:lnTo>
                <a:lnTo>
                  <a:pt x="25781" y="81280"/>
                </a:lnTo>
                <a:lnTo>
                  <a:pt x="6461" y="145462"/>
                </a:lnTo>
                <a:lnTo>
                  <a:pt x="0" y="219837"/>
                </a:lnTo>
                <a:lnTo>
                  <a:pt x="1617" y="258078"/>
                </a:lnTo>
                <a:lnTo>
                  <a:pt x="14519" y="327373"/>
                </a:lnTo>
                <a:lnTo>
                  <a:pt x="39756" y="385869"/>
                </a:lnTo>
                <a:lnTo>
                  <a:pt x="74376" y="426631"/>
                </a:lnTo>
                <a:lnTo>
                  <a:pt x="94996" y="439928"/>
                </a:lnTo>
                <a:lnTo>
                  <a:pt x="99314" y="429514"/>
                </a:lnTo>
                <a:lnTo>
                  <a:pt x="82742" y="416145"/>
                </a:lnTo>
                <a:lnTo>
                  <a:pt x="68087" y="398710"/>
                </a:lnTo>
                <a:lnTo>
                  <a:pt x="44577" y="351637"/>
                </a:lnTo>
                <a:lnTo>
                  <a:pt x="29829" y="291155"/>
                </a:lnTo>
                <a:lnTo>
                  <a:pt x="24892" y="220091"/>
                </a:lnTo>
                <a:lnTo>
                  <a:pt x="26132" y="182679"/>
                </a:lnTo>
                <a:lnTo>
                  <a:pt x="36089" y="116524"/>
                </a:lnTo>
                <a:lnTo>
                  <a:pt x="55665" y="62420"/>
                </a:lnTo>
                <a:lnTo>
                  <a:pt x="82907" y="23749"/>
                </a:lnTo>
                <a:lnTo>
                  <a:pt x="99314" y="10414"/>
                </a:lnTo>
                <a:lnTo>
                  <a:pt x="94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250819" y="5546852"/>
            <a:ext cx="93980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spc="20" dirty="0">
                <a:latin typeface="STIXGeneral"/>
                <a:cs typeface="STIXGeneral"/>
              </a:rPr>
              <a:t>𝑖</a:t>
            </a:r>
            <a:endParaRPr sz="1500">
              <a:latin typeface="STIXGeneral"/>
              <a:cs typeface="STIXGener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619884" y="5354320"/>
            <a:ext cx="826135" cy="322580"/>
          </a:xfrm>
          <a:custGeom>
            <a:avLst/>
            <a:gdLst/>
            <a:ahLst/>
            <a:cxnLst/>
            <a:rect l="l" t="t" r="r" b="b"/>
            <a:pathLst>
              <a:path w="826135" h="322579">
                <a:moveTo>
                  <a:pt x="741039" y="0"/>
                </a:moveTo>
                <a:lnTo>
                  <a:pt x="737864" y="10667"/>
                </a:lnTo>
                <a:lnTo>
                  <a:pt x="752627" y="18333"/>
                </a:lnTo>
                <a:lnTo>
                  <a:pt x="765486" y="29511"/>
                </a:lnTo>
                <a:lnTo>
                  <a:pt x="785489" y="62356"/>
                </a:lnTo>
                <a:lnTo>
                  <a:pt x="797712" y="106997"/>
                </a:lnTo>
                <a:lnTo>
                  <a:pt x="801745" y="161162"/>
                </a:lnTo>
                <a:lnTo>
                  <a:pt x="800741" y="189404"/>
                </a:lnTo>
                <a:lnTo>
                  <a:pt x="792636" y="238738"/>
                </a:lnTo>
                <a:lnTo>
                  <a:pt x="776440" y="277974"/>
                </a:lnTo>
                <a:lnTo>
                  <a:pt x="737864" y="311467"/>
                </a:lnTo>
                <a:lnTo>
                  <a:pt x="741039" y="322148"/>
                </a:lnTo>
                <a:lnTo>
                  <a:pt x="777059" y="302966"/>
                </a:lnTo>
                <a:lnTo>
                  <a:pt x="803650" y="266801"/>
                </a:lnTo>
                <a:lnTo>
                  <a:pt x="820223" y="218038"/>
                </a:lnTo>
                <a:lnTo>
                  <a:pt x="825748" y="161035"/>
                </a:lnTo>
                <a:lnTo>
                  <a:pt x="824367" y="131560"/>
                </a:lnTo>
                <a:lnTo>
                  <a:pt x="813318" y="78704"/>
                </a:lnTo>
                <a:lnTo>
                  <a:pt x="791527" y="35129"/>
                </a:lnTo>
                <a:lnTo>
                  <a:pt x="760234" y="7455"/>
                </a:lnTo>
                <a:lnTo>
                  <a:pt x="741039" y="0"/>
                </a:lnTo>
                <a:close/>
              </a:path>
              <a:path w="826135" h="322579">
                <a:moveTo>
                  <a:pt x="84576" y="0"/>
                </a:moveTo>
                <a:lnTo>
                  <a:pt x="48603" y="19161"/>
                </a:lnTo>
                <a:lnTo>
                  <a:pt x="21965" y="55371"/>
                </a:lnTo>
                <a:lnTo>
                  <a:pt x="5455" y="104108"/>
                </a:lnTo>
                <a:lnTo>
                  <a:pt x="0" y="161162"/>
                </a:lnTo>
                <a:lnTo>
                  <a:pt x="1355" y="190572"/>
                </a:lnTo>
                <a:lnTo>
                  <a:pt x="12317" y="243444"/>
                </a:lnTo>
                <a:lnTo>
                  <a:pt x="34105" y="287006"/>
                </a:lnTo>
                <a:lnTo>
                  <a:pt x="65434" y="314680"/>
                </a:lnTo>
                <a:lnTo>
                  <a:pt x="84576" y="322148"/>
                </a:lnTo>
                <a:lnTo>
                  <a:pt x="87878" y="311467"/>
                </a:lnTo>
                <a:lnTo>
                  <a:pt x="73040" y="303795"/>
                </a:lnTo>
                <a:lnTo>
                  <a:pt x="60144" y="292630"/>
                </a:lnTo>
                <a:lnTo>
                  <a:pt x="40126" y="259829"/>
                </a:lnTo>
                <a:lnTo>
                  <a:pt x="27950" y="215263"/>
                </a:lnTo>
                <a:lnTo>
                  <a:pt x="23874" y="161035"/>
                </a:lnTo>
                <a:lnTo>
                  <a:pt x="24892" y="132901"/>
                </a:lnTo>
                <a:lnTo>
                  <a:pt x="33032" y="83474"/>
                </a:lnTo>
                <a:lnTo>
                  <a:pt x="49176" y="44190"/>
                </a:lnTo>
                <a:lnTo>
                  <a:pt x="87878" y="10667"/>
                </a:lnTo>
                <a:lnTo>
                  <a:pt x="845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21359" y="5286611"/>
            <a:ext cx="5003496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44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324485" algn="l"/>
                <a:tab pos="2213610" algn="l"/>
              </a:tabLst>
            </a:pPr>
            <a:r>
              <a:rPr sz="2100" spc="50" dirty="0">
                <a:latin typeface="STIXGeneral"/>
                <a:cs typeface="STIXGeneral"/>
              </a:rPr>
              <a:t>minimize</a:t>
            </a:r>
            <a:r>
              <a:rPr sz="2100" spc="300" dirty="0">
                <a:latin typeface="STIXGeneral"/>
                <a:cs typeface="STIXGeneral"/>
              </a:rPr>
              <a:t> </a:t>
            </a:r>
            <a:r>
              <a:rPr lang="en-US" sz="3150" spc="120" baseline="2645" dirty="0">
                <a:latin typeface="STIXGeneral"/>
                <a:cs typeface="STIXGeneral"/>
              </a:rPr>
              <a:t>∑</a:t>
            </a:r>
            <a:r>
              <a:rPr sz="2250" spc="120" baseline="31481" dirty="0">
                <a:latin typeface="STIXGeneral"/>
                <a:cs typeface="STIXGeneral"/>
              </a:rPr>
              <a:t>𝑁</a:t>
            </a:r>
            <a:r>
              <a:rPr sz="2250" baseline="31481" dirty="0">
                <a:latin typeface="STIXGeneral"/>
                <a:cs typeface="STIXGeneral"/>
              </a:rPr>
              <a:t>	</a:t>
            </a:r>
            <a:r>
              <a:rPr sz="2100" spc="75" dirty="0">
                <a:latin typeface="STIXGeneral"/>
                <a:cs typeface="STIXGeneral"/>
              </a:rPr>
              <a:t>min</a:t>
            </a:r>
            <a:r>
              <a:rPr sz="2100" spc="-170" dirty="0">
                <a:latin typeface="STIXGeneral"/>
                <a:cs typeface="STIXGeneral"/>
              </a:rPr>
              <a:t> </a:t>
            </a:r>
            <a:r>
              <a:rPr sz="2100" spc="90" dirty="0">
                <a:latin typeface="STIXGeneral"/>
                <a:cs typeface="STIXGeneral"/>
              </a:rPr>
              <a:t>𝑑𝑖𝑠𝑡𝑎𝑛𝑐𝑒</a:t>
            </a:r>
            <a:r>
              <a:rPr sz="2100" spc="484" dirty="0">
                <a:latin typeface="STIXGeneral"/>
                <a:cs typeface="STIXGeneral"/>
              </a:rPr>
              <a:t> </a:t>
            </a:r>
            <a:r>
              <a:rPr sz="2100" spc="-35" dirty="0">
                <a:latin typeface="STIXGeneral"/>
                <a:cs typeface="STIXGeneral"/>
              </a:rPr>
              <a:t>𝑥</a:t>
            </a:r>
            <a:r>
              <a:rPr sz="2250" spc="-52" baseline="-16666" dirty="0">
                <a:latin typeface="STIXGeneral"/>
                <a:cs typeface="STIXGeneral"/>
              </a:rPr>
              <a:t>𝑗</a:t>
            </a:r>
            <a:r>
              <a:rPr sz="2100" spc="-35" dirty="0">
                <a:latin typeface="STIXGeneral"/>
                <a:cs typeface="STIXGeneral"/>
              </a:rPr>
              <a:t>,</a:t>
            </a:r>
            <a:r>
              <a:rPr sz="2100" spc="-185" dirty="0">
                <a:latin typeface="STIXGeneral"/>
                <a:cs typeface="STIXGeneral"/>
              </a:rPr>
              <a:t> </a:t>
            </a:r>
            <a:r>
              <a:rPr sz="2100" spc="140" dirty="0">
                <a:latin typeface="STIXGeneral"/>
                <a:cs typeface="STIXGeneral"/>
              </a:rPr>
              <a:t>𝑚</a:t>
            </a:r>
            <a:r>
              <a:rPr sz="2250" spc="209" baseline="-16666" dirty="0">
                <a:latin typeface="STIXGeneral"/>
                <a:cs typeface="STIXGeneral"/>
              </a:rPr>
              <a:t>𝑖</a:t>
            </a:r>
            <a:endParaRPr sz="2250" baseline="-16666" dirty="0">
              <a:latin typeface="STIXGeneral"/>
              <a:cs typeface="STIXGener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02004" y="5828791"/>
            <a:ext cx="593725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286385" algn="l"/>
              </a:tabLst>
            </a:pPr>
            <a:r>
              <a:rPr sz="2100" dirty="0">
                <a:latin typeface="Times New Roman"/>
                <a:cs typeface="Times New Roman"/>
              </a:rPr>
              <a:t>A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14" dirty="0">
                <a:latin typeface="Times New Roman"/>
                <a:cs typeface="Times New Roman"/>
              </a:rPr>
              <a:t>typical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40" dirty="0">
                <a:latin typeface="Times New Roman"/>
                <a:cs typeface="Times New Roman"/>
              </a:rPr>
              <a:t>distance</a:t>
            </a:r>
            <a:r>
              <a:rPr sz="2100" spc="80" dirty="0">
                <a:latin typeface="Times New Roman"/>
                <a:cs typeface="Times New Roman"/>
              </a:rPr>
              <a:t> </a:t>
            </a:r>
            <a:r>
              <a:rPr sz="2100" spc="145" dirty="0">
                <a:latin typeface="Times New Roman"/>
                <a:cs typeface="Times New Roman"/>
              </a:rPr>
              <a:t>metric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05" dirty="0">
                <a:latin typeface="Times New Roman"/>
                <a:cs typeface="Times New Roman"/>
              </a:rPr>
              <a:t>is</a:t>
            </a:r>
            <a:r>
              <a:rPr sz="2100" spc="85" dirty="0">
                <a:latin typeface="Times New Roman"/>
                <a:cs typeface="Times New Roman"/>
              </a:rPr>
              <a:t> </a:t>
            </a:r>
            <a:r>
              <a:rPr sz="2100" spc="145" dirty="0">
                <a:latin typeface="Times New Roman"/>
                <a:cs typeface="Times New Roman"/>
              </a:rPr>
              <a:t>Euclidan</a:t>
            </a:r>
            <a:r>
              <a:rPr sz="2100" spc="90" dirty="0">
                <a:latin typeface="Times New Roman"/>
                <a:cs typeface="Times New Roman"/>
              </a:rPr>
              <a:t> </a:t>
            </a:r>
            <a:r>
              <a:rPr sz="2100" spc="135" dirty="0">
                <a:latin typeface="Times New Roman"/>
                <a:cs typeface="Times New Roman"/>
              </a:rPr>
              <a:t>distance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65" dirty="0"/>
              <a:t>K-</a:t>
            </a:r>
            <a:r>
              <a:rPr cap="small" spc="95" dirty="0"/>
              <a:t>Means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3FBEBBC-D20F-9835-291D-FD8968DA4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664354"/>
            <a:ext cx="6248400" cy="482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bject 4">
            <a:extLst>
              <a:ext uri="{FF2B5EF4-FFF2-40B4-BE49-F238E27FC236}">
                <a16:creationId xmlns:a16="http://schemas.microsoft.com/office/drawing/2014/main" id="{212F7E3E-086D-45E6-7928-F2509FFF2432}"/>
              </a:ext>
            </a:extLst>
          </p:cNvPr>
          <p:cNvSpPr txBox="1"/>
          <p:nvPr/>
        </p:nvSpPr>
        <p:spPr>
          <a:xfrm>
            <a:off x="592456" y="1292986"/>
            <a:ext cx="596074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r>
              <a:rPr lang="en-US" sz="2400" spc="150" dirty="0">
                <a:latin typeface="Times New Roman"/>
                <a:cs typeface="Times New Roman"/>
              </a:rPr>
              <a:t>Randomly initialized cluster centers</a:t>
            </a:r>
            <a:endParaRPr sz="2625" baseline="-15873" dirty="0">
              <a:latin typeface="STIXGeneral"/>
              <a:cs typeface="STIXGeneral"/>
            </a:endParaRPr>
          </a:p>
        </p:txBody>
      </p:sp>
    </p:spTree>
    <p:extLst>
      <p:ext uri="{BB962C8B-B14F-4D97-AF65-F5344CB8AC3E}">
        <p14:creationId xmlns:p14="http://schemas.microsoft.com/office/powerpoint/2010/main" val="6525173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65" dirty="0"/>
              <a:t>K-</a:t>
            </a:r>
            <a:r>
              <a:rPr cap="small" spc="95" dirty="0"/>
              <a:t>Means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03A5FEC-99AF-20F6-4FEA-F8308C792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27907"/>
            <a:ext cx="6324600" cy="488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4">
            <a:extLst>
              <a:ext uri="{FF2B5EF4-FFF2-40B4-BE49-F238E27FC236}">
                <a16:creationId xmlns:a16="http://schemas.microsoft.com/office/drawing/2014/main" id="{4C9E36F2-50B5-E862-8B99-A9EB9AB9D5D9}"/>
              </a:ext>
            </a:extLst>
          </p:cNvPr>
          <p:cNvSpPr txBox="1"/>
          <p:nvPr/>
        </p:nvSpPr>
        <p:spPr>
          <a:xfrm>
            <a:off x="592456" y="1292986"/>
            <a:ext cx="847534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r>
              <a:rPr lang="en-US" sz="2400" spc="150" dirty="0">
                <a:latin typeface="Times New Roman"/>
                <a:cs typeface="Times New Roman"/>
              </a:rPr>
              <a:t>Algorithm output after convergence (colors are changed)</a:t>
            </a:r>
            <a:endParaRPr sz="2625" baseline="-15873" dirty="0">
              <a:latin typeface="STIXGeneral"/>
              <a:cs typeface="STIXGeneral"/>
            </a:endParaRPr>
          </a:p>
        </p:txBody>
      </p:sp>
    </p:spTree>
    <p:extLst>
      <p:ext uri="{BB962C8B-B14F-4D97-AF65-F5344CB8AC3E}">
        <p14:creationId xmlns:p14="http://schemas.microsoft.com/office/powerpoint/2010/main" val="4247080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EF4A3-9982-0D22-B633-A8A047371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49C82FC-D0F7-FCCF-0164-D8064E56E5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95" dirty="0"/>
              <a:t>Midterm</a:t>
            </a:r>
            <a:endParaRPr cap="small" spc="95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6365D379-9F2C-84D7-9DFE-B58E992F66C9}"/>
              </a:ext>
            </a:extLst>
          </p:cNvPr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EB4B022F-35E1-ECC2-410A-658074B84969}"/>
              </a:ext>
            </a:extLst>
          </p:cNvPr>
          <p:cNvSpPr txBox="1"/>
          <p:nvPr/>
        </p:nvSpPr>
        <p:spPr>
          <a:xfrm>
            <a:off x="765810" y="1786630"/>
            <a:ext cx="7783321" cy="3302827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en-US" sz="2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MCQ23.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Which of the following is an advantage of single-link hierarchical clustering?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a) It is highly resistant to noise and outliers.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b) It tends to form clusters with a globular shape.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c) It can handle non-elliptical cluster shapes.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d) It minimizes the Ward’s distance between clusters.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endParaRPr lang="en-US" sz="2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E345111-6EDE-463E-05E2-FEC34EEE2CA3}"/>
                  </a:ext>
                </a:extLst>
              </p14:cNvPr>
              <p14:cNvContentPartPr/>
              <p14:nvPr/>
            </p14:nvContentPartPr>
            <p14:xfrm>
              <a:off x="1657440" y="3428280"/>
              <a:ext cx="223200" cy="255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E345111-6EDE-463E-05E2-FEC34EEE2C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48080" y="3418920"/>
                <a:ext cx="241920" cy="27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3197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7E12A-060F-A8EC-0BFE-5F8CF1450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774CD0A-C4CB-78A0-F0E8-B1AF5010CC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Hierarchical Clustering</a:t>
            </a:r>
            <a:endParaRPr spc="225" dirty="0"/>
          </a:p>
        </p:txBody>
      </p:sp>
      <p:sp>
        <p:nvSpPr>
          <p:cNvPr id="46" name="object 46">
            <a:extLst>
              <a:ext uri="{FF2B5EF4-FFF2-40B4-BE49-F238E27FC236}">
                <a16:creationId xmlns:a16="http://schemas.microsoft.com/office/drawing/2014/main" id="{C49833C2-38BA-24BF-F88E-374C62550472}"/>
              </a:ext>
            </a:extLst>
          </p:cNvPr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85B2CCC-37D6-5A66-9FAC-D42B9239FAEA}"/>
              </a:ext>
            </a:extLst>
          </p:cNvPr>
          <p:cNvSpPr txBox="1"/>
          <p:nvPr/>
        </p:nvSpPr>
        <p:spPr>
          <a:xfrm>
            <a:off x="4785756" y="-1496291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54C125-C162-D9AB-8F10-93D65D197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1733215"/>
            <a:ext cx="6019800" cy="3124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5EACCF-2B1E-DFC4-94DB-3B06DFFE4B70}"/>
              </a:ext>
            </a:extLst>
          </p:cNvPr>
          <p:cNvSpPr txBox="1"/>
          <p:nvPr/>
        </p:nvSpPr>
        <p:spPr>
          <a:xfrm>
            <a:off x="1260348" y="4876798"/>
            <a:ext cx="7239000" cy="1732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 altLang="en-US" sz="2000" b="1" dirty="0">
              <a:latin typeface="Century Schoolbook" panose="02040604050505020304" pitchFamily="18" charset="0"/>
            </a:endParaRPr>
          </a:p>
          <a:p>
            <a:pPr marL="342900" indent="-342900" eaLnBrk="0" hangingPunct="0">
              <a:lnSpc>
                <a:spcPct val="2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Century Schoolbook" panose="02040604050505020304" pitchFamily="18" charset="0"/>
              </a:rPr>
              <a:t>Each node on the tree represents a cluster</a:t>
            </a:r>
          </a:p>
          <a:p>
            <a:pPr marL="342900" indent="-342900" eaLnBrk="0" hangingPunct="0">
              <a:lnSpc>
                <a:spcPct val="2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altLang="en-US" sz="2000" dirty="0">
              <a:latin typeface="Century Schoolbook" panose="02040604050505020304" pitchFamily="18" charset="0"/>
            </a:endParaRPr>
          </a:p>
          <a:p>
            <a:pPr marL="342900" indent="-342900" eaLnBrk="0" hangingPunct="0">
              <a:lnSpc>
                <a:spcPct val="2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Century Schoolbook" panose="02040604050505020304" pitchFamily="18" charset="0"/>
              </a:rPr>
              <a:t>Each leaf represents a singleton cluster</a:t>
            </a:r>
          </a:p>
          <a:p>
            <a:pPr marL="342900" indent="-342900" eaLnBrk="0" hangingPunct="0">
              <a:lnSpc>
                <a:spcPct val="2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altLang="en-US" sz="2000" dirty="0">
              <a:latin typeface="Century Schoolbook" panose="02040604050505020304" pitchFamily="18" charset="0"/>
            </a:endParaRPr>
          </a:p>
          <a:p>
            <a:pPr marL="342900" indent="-342900" eaLnBrk="0" hangingPunct="0">
              <a:lnSpc>
                <a:spcPct val="2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Century Schoolbook" panose="02040604050505020304" pitchFamily="18" charset="0"/>
              </a:rPr>
              <a:t>Highlights cluster hierarchy</a:t>
            </a:r>
          </a:p>
          <a:p>
            <a:pPr marL="342900" indent="-342900" eaLnBrk="0" hangingPunct="0">
              <a:lnSpc>
                <a:spcPct val="2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altLang="en-US" sz="20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494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1EBF1-055A-E432-9803-502C3E172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7E50411-2ABF-CD86-CACA-E7483EE9F9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Midterm. Written Part</a:t>
            </a:r>
            <a:endParaRPr cap="small" spc="65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7CCDB82-8FD5-8B54-DAB4-B154090942FF}"/>
              </a:ext>
            </a:extLst>
          </p:cNvPr>
          <p:cNvSpPr txBox="1"/>
          <p:nvPr/>
        </p:nvSpPr>
        <p:spPr>
          <a:xfrm>
            <a:off x="765810" y="1786630"/>
            <a:ext cx="7783321" cy="809837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2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Q1.</a:t>
            </a:r>
            <a:r>
              <a:rPr lang="en-US" sz="2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You have the following dataset:</a:t>
            </a: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endParaRPr lang="en-US" sz="2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ADF89E0-345E-FFD6-299F-231AFA060A51}"/>
              </a:ext>
            </a:extLst>
          </p:cNvPr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23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272E89-5952-493B-4AF3-C51E586B4733}"/>
                  </a:ext>
                </a:extLst>
              </p:cNvPr>
              <p:cNvSpPr txBox="1"/>
              <p:nvPr/>
            </p:nvSpPr>
            <p:spPr>
              <a:xfrm>
                <a:off x="160974" y="2465532"/>
                <a:ext cx="1896426" cy="10679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28600" marR="0" algn="just">
                  <a:spcBef>
                    <a:spcPts val="0"/>
                  </a:spcBef>
                  <a:spcAft>
                    <a:spcPts val="0"/>
                  </a:spcAft>
                </a:pPr>
                <a:endParaRPr lang="en-US" sz="1800" i="1" kern="1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272E89-5952-493B-4AF3-C51E586B4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74" y="2465532"/>
                <a:ext cx="1896426" cy="10679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B5498D-D5F0-5049-5841-BB8AB5C6A88D}"/>
                  </a:ext>
                </a:extLst>
              </p:cNvPr>
              <p:cNvSpPr txBox="1"/>
              <p:nvPr/>
            </p:nvSpPr>
            <p:spPr>
              <a:xfrm>
                <a:off x="224313" y="3449960"/>
                <a:ext cx="1985487" cy="5524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B5498D-D5F0-5049-5841-BB8AB5C6A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13" y="3449960"/>
                <a:ext cx="1985487" cy="552459"/>
              </a:xfrm>
              <a:prstGeom prst="rect">
                <a:avLst/>
              </a:prstGeom>
              <a:blipFill>
                <a:blip r:embed="rId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86F638-B179-1902-ACAD-BC9C2B23B98C}"/>
                  </a:ext>
                </a:extLst>
              </p:cNvPr>
              <p:cNvSpPr txBox="1"/>
              <p:nvPr/>
            </p:nvSpPr>
            <p:spPr>
              <a:xfrm>
                <a:off x="224313" y="4222955"/>
                <a:ext cx="36661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800" b="0" i="0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det</m:t>
                          </m:r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⁡(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en-US" sz="1800" b="0" i="0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r>
                        <a:rPr lang="en-US" b="0" i="1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38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b="0" i="1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10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r>
                        <a:rPr lang="en-US" b="0" i="1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10=14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86F638-B179-1902-ACAD-BC9C2B23B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13" y="4222955"/>
                <a:ext cx="3666174" cy="369332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FF3F68-94A7-7D09-7F00-3FEE55907D58}"/>
                  </a:ext>
                </a:extLst>
              </p:cNvPr>
              <p:cNvSpPr txBox="1"/>
              <p:nvPr/>
            </p:nvSpPr>
            <p:spPr>
              <a:xfrm>
                <a:off x="160974" y="4755344"/>
                <a:ext cx="5325426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 kern="1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kern="1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 kern="1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38</m:t>
                                </m:r>
                              </m:e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−10</m:t>
                                </m:r>
                              </m:e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kern="10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2.71</m:t>
                                </m:r>
                              </m:e>
                              <m:e>
                                <m:r>
                                  <a:rPr lang="en-US" b="0" i="1" kern="10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−0.71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b="0" i="1" kern="10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0.71</m:t>
                                </m:r>
                              </m:e>
                              <m:e>
                                <m:r>
                                  <a:rPr lang="en-US" b="0" i="1" kern="10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0.21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FF3F68-94A7-7D09-7F00-3FEE55907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74" y="4755344"/>
                <a:ext cx="5325426" cy="610936"/>
              </a:xfrm>
              <a:prstGeom prst="rect">
                <a:avLst/>
              </a:prstGeom>
              <a:blipFill>
                <a:blip r:embed="rId5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439378-3CE3-3F7C-0978-5DC60B2837A3}"/>
                  </a:ext>
                </a:extLst>
              </p:cNvPr>
              <p:cNvSpPr txBox="1"/>
              <p:nvPr/>
            </p:nvSpPr>
            <p:spPr>
              <a:xfrm>
                <a:off x="-80488" y="5664337"/>
                <a:ext cx="2595087" cy="5524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439378-3CE3-3F7C-0978-5DC60B283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0488" y="5664337"/>
                <a:ext cx="2595087" cy="552459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D1DC3D-FB0C-4B39-A6E3-FC231D543265}"/>
                  </a:ext>
                </a:extLst>
              </p:cNvPr>
              <p:cNvSpPr txBox="1"/>
              <p:nvPr/>
            </p:nvSpPr>
            <p:spPr>
              <a:xfrm>
                <a:off x="3352800" y="5663503"/>
                <a:ext cx="4613562" cy="5532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sz="180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−2.27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1.77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D1DC3D-FB0C-4B39-A6E3-FC231D543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5663503"/>
                <a:ext cx="4613562" cy="553293"/>
              </a:xfrm>
              <a:prstGeom prst="rect">
                <a:avLst/>
              </a:prstGeom>
              <a:blipFill>
                <a:blip r:embed="rId7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74300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804D9-0DDD-958F-F715-2A0D4D46E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BB7DE38-EDE6-85F6-8998-8AA8A62664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4582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Hierarchical Clustering Distances</a:t>
            </a:r>
            <a:endParaRPr spc="225" dirty="0"/>
          </a:p>
        </p:txBody>
      </p:sp>
      <p:sp>
        <p:nvSpPr>
          <p:cNvPr id="46" name="object 46">
            <a:extLst>
              <a:ext uri="{FF2B5EF4-FFF2-40B4-BE49-F238E27FC236}">
                <a16:creationId xmlns:a16="http://schemas.microsoft.com/office/drawing/2014/main" id="{D83F2A13-4EE0-A02B-04A8-EFFCE67BAD3C}"/>
              </a:ext>
            </a:extLst>
          </p:cNvPr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0ED30C5-12B4-08B3-2873-91A37C5C7654}"/>
              </a:ext>
            </a:extLst>
          </p:cNvPr>
          <p:cNvSpPr txBox="1"/>
          <p:nvPr/>
        </p:nvSpPr>
        <p:spPr>
          <a:xfrm>
            <a:off x="4785756" y="-1496291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09701AB-B547-1062-3CE9-82A1C6AE29AD}"/>
              </a:ext>
            </a:extLst>
          </p:cNvPr>
          <p:cNvSpPr txBox="1"/>
          <p:nvPr/>
        </p:nvSpPr>
        <p:spPr>
          <a:xfrm>
            <a:off x="421574" y="1752600"/>
            <a:ext cx="8115300" cy="3894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sz="2000" dirty="0">
                <a:latin typeface="Century Schoolbook" panose="02040604050505020304" pitchFamily="18" charset="0"/>
              </a:rPr>
              <a:t>Need to define a distance d(P,Q) between groups, given a distance measure d(</a:t>
            </a:r>
            <a:r>
              <a:rPr lang="en-US" altLang="en-US" sz="2000" dirty="0" err="1">
                <a:latin typeface="Century Schoolbook" panose="02040604050505020304" pitchFamily="18" charset="0"/>
              </a:rPr>
              <a:t>x,y</a:t>
            </a:r>
            <a:r>
              <a:rPr lang="en-US" altLang="en-US" sz="2000" dirty="0">
                <a:latin typeface="Century Schoolbook" panose="02040604050505020304" pitchFamily="18" charset="0"/>
              </a:rPr>
              <a:t>) between observations. 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en-US" sz="2000" dirty="0">
                <a:latin typeface="Century Schoolbook" panose="02040604050505020304" pitchFamily="18" charset="0"/>
              </a:rPr>
              <a:t>Commonly used distance measures: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en-US" sz="2000" dirty="0">
                <a:latin typeface="Century Schoolbook" panose="02040604050505020304" pitchFamily="18" charset="0"/>
              </a:rPr>
              <a:t>1.  d</a:t>
            </a:r>
            <a:r>
              <a:rPr lang="en-US" altLang="en-US" sz="2000" baseline="-25000" dirty="0">
                <a:latin typeface="Century Schoolbook" panose="02040604050505020304" pitchFamily="18" charset="0"/>
              </a:rPr>
              <a:t>1</a:t>
            </a:r>
            <a:r>
              <a:rPr lang="en-US" altLang="en-US" sz="2000" dirty="0">
                <a:latin typeface="Century Schoolbook" panose="02040604050505020304" pitchFamily="18" charset="0"/>
              </a:rPr>
              <a:t>(P,Q) = min d(</a:t>
            </a:r>
            <a:r>
              <a:rPr lang="en-US" altLang="en-US" sz="2000" dirty="0" err="1">
                <a:latin typeface="Century Schoolbook" panose="02040604050505020304" pitchFamily="18" charset="0"/>
              </a:rPr>
              <a:t>x,y</a:t>
            </a:r>
            <a:r>
              <a:rPr lang="en-US" altLang="en-US" sz="2000" dirty="0">
                <a:latin typeface="Century Schoolbook" panose="02040604050505020304" pitchFamily="18" charset="0"/>
              </a:rPr>
              <a:t>),  for x in P, y in Q     ( single linkage )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en-US" sz="2000" dirty="0">
                <a:latin typeface="Century Schoolbook" panose="02040604050505020304" pitchFamily="18" charset="0"/>
              </a:rPr>
              <a:t>2.  d</a:t>
            </a:r>
            <a:r>
              <a:rPr lang="en-US" altLang="en-US" sz="2000" baseline="-25000" dirty="0">
                <a:latin typeface="Century Schoolbook" panose="02040604050505020304" pitchFamily="18" charset="0"/>
              </a:rPr>
              <a:t>2</a:t>
            </a:r>
            <a:r>
              <a:rPr lang="en-US" altLang="en-US" sz="2000" dirty="0">
                <a:latin typeface="Century Schoolbook" panose="02040604050505020304" pitchFamily="18" charset="0"/>
              </a:rPr>
              <a:t>(P,Q) = </a:t>
            </a:r>
            <a:r>
              <a:rPr lang="en-US" altLang="en-US" sz="2000" dirty="0" err="1">
                <a:latin typeface="Century Schoolbook" panose="02040604050505020304" pitchFamily="18" charset="0"/>
              </a:rPr>
              <a:t>ave</a:t>
            </a:r>
            <a:r>
              <a:rPr lang="en-US" altLang="en-US" sz="2000" dirty="0">
                <a:latin typeface="Century Schoolbook" panose="02040604050505020304" pitchFamily="18" charset="0"/>
              </a:rPr>
              <a:t> d(</a:t>
            </a:r>
            <a:r>
              <a:rPr lang="en-US" altLang="en-US" sz="2000" dirty="0" err="1">
                <a:latin typeface="Century Schoolbook" panose="02040604050505020304" pitchFamily="18" charset="0"/>
              </a:rPr>
              <a:t>x,y</a:t>
            </a:r>
            <a:r>
              <a:rPr lang="en-US" altLang="en-US" sz="2000" dirty="0">
                <a:latin typeface="Century Schoolbook" panose="02040604050505020304" pitchFamily="18" charset="0"/>
              </a:rPr>
              <a:t>),  for x in P, y in Q      ( average linkage )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en-US" sz="2000" dirty="0">
                <a:latin typeface="Century Schoolbook" panose="02040604050505020304" pitchFamily="18" charset="0"/>
              </a:rPr>
              <a:t>3.  d</a:t>
            </a:r>
            <a:r>
              <a:rPr lang="en-US" altLang="en-US" sz="2000" baseline="-25000" dirty="0">
                <a:latin typeface="Century Schoolbook" panose="02040604050505020304" pitchFamily="18" charset="0"/>
              </a:rPr>
              <a:t>3</a:t>
            </a:r>
            <a:r>
              <a:rPr lang="en-US" altLang="en-US" sz="2000" dirty="0">
                <a:latin typeface="Century Schoolbook" panose="02040604050505020304" pitchFamily="18" charset="0"/>
              </a:rPr>
              <a:t>(P,Q) = max d(</a:t>
            </a:r>
            <a:r>
              <a:rPr lang="en-US" altLang="en-US" sz="2000" dirty="0" err="1">
                <a:latin typeface="Century Schoolbook" panose="02040604050505020304" pitchFamily="18" charset="0"/>
              </a:rPr>
              <a:t>x,y</a:t>
            </a:r>
            <a:r>
              <a:rPr lang="en-US" altLang="en-US" sz="2000" dirty="0">
                <a:latin typeface="Century Schoolbook" panose="02040604050505020304" pitchFamily="18" charset="0"/>
              </a:rPr>
              <a:t>),  for x in P, y in Q     ( complete linkage )</a:t>
            </a:r>
          </a:p>
          <a:p>
            <a:pPr eaLnBrk="0" hangingPunct="0">
              <a:lnSpc>
                <a:spcPct val="160000"/>
              </a:lnSpc>
              <a:spcBef>
                <a:spcPct val="50000"/>
              </a:spcBef>
            </a:pPr>
            <a:r>
              <a:rPr lang="en-US" altLang="en-US" sz="2000" dirty="0">
                <a:latin typeface="Century Schoolbook" panose="02040604050505020304" pitchFamily="18" charset="0"/>
              </a:rPr>
              <a:t>4.                                                                       ( centroid method )</a:t>
            </a:r>
          </a:p>
          <a:p>
            <a:pPr eaLnBrk="0" hangingPunct="0">
              <a:lnSpc>
                <a:spcPct val="210000"/>
              </a:lnSpc>
              <a:spcBef>
                <a:spcPct val="50000"/>
              </a:spcBef>
            </a:pPr>
            <a:r>
              <a:rPr lang="en-US" altLang="en-US" sz="2000" dirty="0">
                <a:latin typeface="Century Schoolbook" panose="02040604050505020304" pitchFamily="18" charset="0"/>
              </a:rPr>
              <a:t>5.                                                                       ( Ward’s method )</a:t>
            </a:r>
          </a:p>
        </p:txBody>
      </p:sp>
      <p:graphicFrame>
        <p:nvGraphicFramePr>
          <p:cNvPr id="3" name="Object 3">
            <a:extLst>
              <a:ext uri="{FF2B5EF4-FFF2-40B4-BE49-F238E27FC236}">
                <a16:creationId xmlns:a16="http://schemas.microsoft.com/office/drawing/2014/main" id="{9C23AEC1-9412-5BD6-C880-08CC3D10871B}"/>
              </a:ext>
            </a:extLst>
          </p:cNvPr>
          <p:cNvGraphicFramePr>
            <a:graphicFrameLocks/>
          </p:cNvGraphicFramePr>
          <p:nvPr/>
        </p:nvGraphicFramePr>
        <p:xfrm>
          <a:off x="881556" y="4352508"/>
          <a:ext cx="2161496" cy="537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9552900" imgH="7023100" progId="Equation.2">
                  <p:embed/>
                </p:oleObj>
              </mc:Choice>
              <mc:Fallback>
                <p:oleObj name="Equation" r:id="rId3" imgW="29552900" imgH="7023100" progId="Equation.2">
                  <p:embed/>
                  <p:pic>
                    <p:nvPicPr>
                      <p:cNvPr id="3" name="Object 3">
                        <a:extLst>
                          <a:ext uri="{FF2B5EF4-FFF2-40B4-BE49-F238E27FC236}">
                            <a16:creationId xmlns:a16="http://schemas.microsoft.com/office/drawing/2014/main" id="{9C23AEC1-9412-5BD6-C880-08CC3D10871B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1556" y="4352508"/>
                        <a:ext cx="2161496" cy="5373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3B621FEF-E410-3689-EEAF-B774B4F0437F}"/>
              </a:ext>
            </a:extLst>
          </p:cNvPr>
          <p:cNvGraphicFramePr>
            <a:graphicFrameLocks/>
          </p:cNvGraphicFramePr>
          <p:nvPr/>
        </p:nvGraphicFramePr>
        <p:xfrm>
          <a:off x="881556" y="4939846"/>
          <a:ext cx="3455906" cy="926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3891200" imgH="11404600" progId="Equation.2">
                  <p:embed/>
                </p:oleObj>
              </mc:Choice>
              <mc:Fallback>
                <p:oleObj name="Equation" r:id="rId5" imgW="43891200" imgH="11404600" progId="Equation.2">
                  <p:embed/>
                  <p:pic>
                    <p:nvPicPr>
                      <p:cNvPr id="4" name="Object 4">
                        <a:extLst>
                          <a:ext uri="{FF2B5EF4-FFF2-40B4-BE49-F238E27FC236}">
                            <a16:creationId xmlns:a16="http://schemas.microsoft.com/office/drawing/2014/main" id="{3B621FEF-E410-3689-EEAF-B774B4F0437F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1556" y="4939846"/>
                        <a:ext cx="3455906" cy="9269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B3912AF-A2EA-A050-F809-CEF2074757BF}"/>
              </a:ext>
            </a:extLst>
          </p:cNvPr>
          <p:cNvSpPr txBox="1"/>
          <p:nvPr/>
        </p:nvSpPr>
        <p:spPr>
          <a:xfrm>
            <a:off x="757052" y="6111797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000" dirty="0">
                <a:latin typeface="Century Schoolbook" panose="02040604050505020304" pitchFamily="18" charset="0"/>
              </a:rPr>
              <a:t> d</a:t>
            </a:r>
            <a:r>
              <a:rPr lang="en-US" altLang="en-US" sz="2000" baseline="-25000" dirty="0">
                <a:latin typeface="Century Schoolbook" panose="02040604050505020304" pitchFamily="18" charset="0"/>
              </a:rPr>
              <a:t>5 </a:t>
            </a:r>
            <a:r>
              <a:rPr lang="en-US" altLang="en-US" sz="2000" dirty="0">
                <a:latin typeface="Century Schoolbook" panose="02040604050505020304" pitchFamily="18" charset="0"/>
              </a:rPr>
              <a:t> is called  Ward’s distance.</a:t>
            </a:r>
            <a:endParaRPr lang="en-US" sz="2000" dirty="0">
              <a:latin typeface="Century Schoolbook" panose="020406040505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FB2A2E7-FD59-EA4D-6422-3FAD72B20DB1}"/>
                  </a:ext>
                </a:extLst>
              </p14:cNvPr>
              <p14:cNvContentPartPr/>
              <p14:nvPr/>
            </p14:nvContentPartPr>
            <p14:xfrm>
              <a:off x="2076120" y="4895640"/>
              <a:ext cx="1207800" cy="1195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FB2A2E7-FD59-EA4D-6422-3FAD72B20DB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66760" y="4886280"/>
                <a:ext cx="1226520" cy="121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32034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4F863-963A-E729-5E2B-7820AF079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0472D65-C17B-9CBF-740B-4CC3174A89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4582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Single Link (Min Distance)</a:t>
            </a:r>
            <a:endParaRPr spc="225" dirty="0"/>
          </a:p>
        </p:txBody>
      </p:sp>
      <p:sp>
        <p:nvSpPr>
          <p:cNvPr id="46" name="object 46">
            <a:extLst>
              <a:ext uri="{FF2B5EF4-FFF2-40B4-BE49-F238E27FC236}">
                <a16:creationId xmlns:a16="http://schemas.microsoft.com/office/drawing/2014/main" id="{D5BB9FF3-6250-7A13-CE6E-FD73E648D1FF}"/>
              </a:ext>
            </a:extLst>
          </p:cNvPr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ABC0A61-3AAB-3759-232A-85753E303E16}"/>
              </a:ext>
            </a:extLst>
          </p:cNvPr>
          <p:cNvSpPr txBox="1"/>
          <p:nvPr/>
        </p:nvSpPr>
        <p:spPr>
          <a:xfrm>
            <a:off x="4785756" y="-1496291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0D4DA7-E2EF-2DE2-614C-702A7665F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042" y="2057400"/>
            <a:ext cx="6133915" cy="381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4348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E436D-F6C8-46EC-FB9D-F6BB57383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B14962C-F6E1-97DD-32A8-9FB06F54DD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40936"/>
            <a:ext cx="84582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Linkage Comparison</a:t>
            </a:r>
            <a:endParaRPr spc="225" dirty="0"/>
          </a:p>
        </p:txBody>
      </p:sp>
      <p:sp>
        <p:nvSpPr>
          <p:cNvPr id="46" name="object 46">
            <a:extLst>
              <a:ext uri="{FF2B5EF4-FFF2-40B4-BE49-F238E27FC236}">
                <a16:creationId xmlns:a16="http://schemas.microsoft.com/office/drawing/2014/main" id="{6E3DFFDB-689A-E36F-56DA-740622FB66E3}"/>
              </a:ext>
            </a:extLst>
          </p:cNvPr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C0CC261-2392-E38D-6F8C-C6F3CD6C3CCA}"/>
              </a:ext>
            </a:extLst>
          </p:cNvPr>
          <p:cNvSpPr txBox="1"/>
          <p:nvPr/>
        </p:nvSpPr>
        <p:spPr>
          <a:xfrm>
            <a:off x="4785756" y="-1496291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pic>
        <p:nvPicPr>
          <p:cNvPr id="1026" name="Picture 2" descr="Single Linkage, Average Linkage, Complete Linkage, Ward Linkage">
            <a:extLst>
              <a:ext uri="{FF2B5EF4-FFF2-40B4-BE49-F238E27FC236}">
                <a16:creationId xmlns:a16="http://schemas.microsoft.com/office/drawing/2014/main" id="{6FAA5A2F-BDB1-D6FF-B617-870C1C32B2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75"/>
          <a:stretch/>
        </p:blipFill>
        <p:spPr bwMode="auto">
          <a:xfrm>
            <a:off x="1765809" y="729734"/>
            <a:ext cx="6605269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834832-3ACD-9CCF-17F4-52A85C1F570C}"/>
              </a:ext>
            </a:extLst>
          </p:cNvPr>
          <p:cNvSpPr txBox="1"/>
          <p:nvPr/>
        </p:nvSpPr>
        <p:spPr>
          <a:xfrm>
            <a:off x="152400" y="6396335"/>
            <a:ext cx="5943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https://scikit-</a:t>
            </a:r>
            <a:r>
              <a:rPr lang="en-US" sz="1200" dirty="0" err="1"/>
              <a:t>learn.org</a:t>
            </a:r>
            <a:r>
              <a:rPr lang="en-US" sz="1200" dirty="0"/>
              <a:t>/1.5/_images/sphx_glr_plot_linkage_comparison_001.png</a:t>
            </a:r>
          </a:p>
        </p:txBody>
      </p:sp>
    </p:spTree>
    <p:extLst>
      <p:ext uri="{BB962C8B-B14F-4D97-AF65-F5344CB8AC3E}">
        <p14:creationId xmlns:p14="http://schemas.microsoft.com/office/powerpoint/2010/main" val="11158381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30A22-31D1-0E41-43C6-5EFB7E16E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08A6BF4-2155-DCDF-BD54-C9BC77DC33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95" dirty="0"/>
              <a:t>Midterm</a:t>
            </a:r>
            <a:endParaRPr cap="small" spc="95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FD9656C-B8FD-873C-7724-AE8A9211C377}"/>
              </a:ext>
            </a:extLst>
          </p:cNvPr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DDCA3C00-1253-8A44-9744-62BA2000B929}"/>
              </a:ext>
            </a:extLst>
          </p:cNvPr>
          <p:cNvSpPr txBox="1"/>
          <p:nvPr/>
        </p:nvSpPr>
        <p:spPr>
          <a:xfrm>
            <a:off x="765810" y="1786630"/>
            <a:ext cx="7783321" cy="3579826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2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MCQ24.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What is the significance of the “normalized cut” in spectral clustering?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a) It minimizes the variance within clusters.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b) It splits the graph into two parts while minimizing the number of edges cut, normalized by cluster size.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c) It guarantees that all clusters are of equal size.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d) It calculates the average distance between cluster points.</a:t>
            </a: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endParaRPr lang="en-US" sz="2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192830D-6D3B-F9BF-BF81-8E6923714066}"/>
                  </a:ext>
                </a:extLst>
              </p14:cNvPr>
              <p14:cNvContentPartPr/>
              <p14:nvPr/>
            </p14:nvContentPartPr>
            <p14:xfrm>
              <a:off x="1568520" y="3174840"/>
              <a:ext cx="305280" cy="261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192830D-6D3B-F9BF-BF81-8E69237140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59160" y="3165480"/>
                <a:ext cx="324000" cy="27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48296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Spectral Clustering</a:t>
            </a:r>
            <a:endParaRPr spc="225" dirty="0"/>
          </a:p>
        </p:txBody>
      </p:sp>
      <p:sp>
        <p:nvSpPr>
          <p:cNvPr id="46" name="object 46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>
                <a:extLst>
                  <a:ext uri="{FF2B5EF4-FFF2-40B4-BE49-F238E27FC236}">
                    <a16:creationId xmlns:a16="http://schemas.microsoft.com/office/drawing/2014/main" id="{B222763B-6850-5143-9BB2-214E1AA1BD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1524000"/>
                <a:ext cx="8352312" cy="5008422"/>
              </a:xfrm>
              <a:prstGeom prst="rect">
                <a:avLst/>
              </a:prstGeom>
            </p:spPr>
            <p:txBody>
              <a:bodyPr vert="horz" wrap="square" lIns="0" tIns="12700" rIns="0" bIns="0" rtlCol="0" anchor="t" anchorCtr="0">
                <a:spAutoFit/>
              </a:bodyPr>
              <a:lstStyle>
                <a:lvl1pPr marL="274320" indent="-274320" algn="l" defTabSz="914400" rtl="0" eaLnBrk="1" latinLnBrk="0" hangingPunct="1">
                  <a:lnSpc>
                    <a:spcPct val="95000"/>
                  </a:lnSpc>
                  <a:spcBef>
                    <a:spcPts val="1200"/>
                  </a:spcBef>
                  <a:buClr>
                    <a:schemeClr val="bg2"/>
                  </a:buClr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1pPr>
                <a:lvl2pPr marL="594360" indent="-27432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Verdana" pitchFamily="34" charset="0"/>
                  <a:buChar char="─"/>
                  <a:defRPr sz="20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2pPr>
                <a:lvl3pPr marL="868680" indent="-22860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3pPr>
                <a:lvl4pPr marL="1143000" indent="-22860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Courier New" pitchFamily="49" charset="0"/>
                  <a:buChar char="o"/>
                  <a:defRPr sz="16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4pPr>
                <a:lvl5pPr marL="1371600" indent="-22860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Arial" pitchFamily="34" charset="0"/>
                  <a:buChar char="•"/>
                  <a:defRPr sz="1600" kern="1200" baseline="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5pPr>
                <a:lvl6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901952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Improvement: normalize target min-cut value by the size of each split</a:t>
                </a:r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Let’s specify some definitions</a:t>
                </a:r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Degree of nodes:</a:t>
                </a:r>
              </a:p>
              <a:p>
                <a:pPr marL="606425" marR="5080" lvl="1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pc="11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pc="11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pc="11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spc="110" dirty="0"/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Volume of the set of vertices:</a:t>
                </a:r>
              </a:p>
              <a:p>
                <a:pPr marL="606425" marR="5080" lvl="1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14:m>
                  <m:oMath xmlns:m="http://schemas.openxmlformats.org/officeDocument/2006/math"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𝑉𝑜𝑙</m:t>
                    </m:r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pc="110" dirty="0"/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Normalized cut:</a:t>
                </a:r>
              </a:p>
              <a:p>
                <a:pPr marL="606425" marR="5080" lvl="1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14:m>
                  <m:oMath xmlns:m="http://schemas.openxmlformats.org/officeDocument/2006/math"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𝑁𝐶𝑢𝑡</m:t>
                    </m:r>
                    <m:d>
                      <m:dPr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𝑐𝑢𝑡</m:t>
                        </m:r>
                        <m:d>
                          <m:dPr>
                            <m:ctrlP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𝑉𝑜𝑙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𝑐𝑢𝑡</m:t>
                        </m:r>
                        <m:d>
                          <m:dPr>
                            <m:ctrlP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𝑉𝑜𝑙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pc="110" dirty="0"/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endParaRPr lang="en-US" spc="110" dirty="0"/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endParaRPr lang="en-US" spc="110" dirty="0"/>
              </a:p>
            </p:txBody>
          </p:sp>
        </mc:Choice>
        <mc:Fallback xmlns="">
          <p:sp>
            <p:nvSpPr>
              <p:cNvPr id="3" name="object 3">
                <a:extLst>
                  <a:ext uri="{FF2B5EF4-FFF2-40B4-BE49-F238E27FC236}">
                    <a16:creationId xmlns:a16="http://schemas.microsoft.com/office/drawing/2014/main" id="{B222763B-6850-5143-9BB2-214E1AA1B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524000"/>
                <a:ext cx="8352312" cy="5008422"/>
              </a:xfrm>
              <a:prstGeom prst="rect">
                <a:avLst/>
              </a:prstGeom>
              <a:blipFill>
                <a:blip r:embed="rId3"/>
                <a:stretch>
                  <a:fillRect l="-1368" t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E47EF21-1F2C-7234-B874-C94AE70ED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2633614"/>
            <a:ext cx="2321785" cy="15171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BD2548-1E28-E3BA-6AEE-5B74448E4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842" y="4197263"/>
            <a:ext cx="2371360" cy="14586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02BAA05-19C8-ADFE-B6DF-8F218300BBC4}"/>
              </a:ext>
            </a:extLst>
          </p:cNvPr>
          <p:cNvSpPr txBox="1"/>
          <p:nvPr/>
        </p:nvSpPr>
        <p:spPr>
          <a:xfrm>
            <a:off x="5329812" y="5630924"/>
            <a:ext cx="216865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people.csail.mit.edu</a:t>
            </a:r>
            <a:r>
              <a:rPr lang="en-US" sz="800" dirty="0"/>
              <a:t>/</a:t>
            </a:r>
            <a:r>
              <a:rPr lang="en-US" sz="800" dirty="0" err="1"/>
              <a:t>dsontag</a:t>
            </a:r>
            <a:r>
              <a:rPr lang="en-US" sz="8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165462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2F547D7-8518-4FA2-64E6-D637AE3E9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B290832-E524-5079-64DB-14ABCF9509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Midterm. Written Part</a:t>
            </a:r>
            <a:endParaRPr cap="small" spc="65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3CFD595-8875-457C-2F83-092BE2C643BC}"/>
              </a:ext>
            </a:extLst>
          </p:cNvPr>
          <p:cNvSpPr txBox="1"/>
          <p:nvPr/>
        </p:nvSpPr>
        <p:spPr>
          <a:xfrm>
            <a:off x="765810" y="1786630"/>
            <a:ext cx="7783321" cy="809837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2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Q1.</a:t>
            </a:r>
            <a:r>
              <a:rPr lang="en-US" sz="2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You have the following dataset:</a:t>
            </a: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endParaRPr lang="en-US" sz="2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03B9655C-D172-A1E9-81B1-43283053BA87}"/>
              </a:ext>
            </a:extLst>
          </p:cNvPr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23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97B2A0-D1EC-BE91-675F-52B9DD7BB6BD}"/>
                  </a:ext>
                </a:extLst>
              </p:cNvPr>
              <p:cNvSpPr txBox="1"/>
              <p:nvPr/>
            </p:nvSpPr>
            <p:spPr>
              <a:xfrm>
                <a:off x="160974" y="2465532"/>
                <a:ext cx="1896426" cy="10679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28600" marR="0" algn="just">
                  <a:spcBef>
                    <a:spcPts val="0"/>
                  </a:spcBef>
                  <a:spcAft>
                    <a:spcPts val="0"/>
                  </a:spcAft>
                </a:pPr>
                <a:endParaRPr lang="en-US" sz="1800" i="1" kern="1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97B2A0-D1EC-BE91-675F-52B9DD7BB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74" y="2465532"/>
                <a:ext cx="1896426" cy="10679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16F275-172C-1E9D-207E-91F81E9BC4A1}"/>
                  </a:ext>
                </a:extLst>
              </p:cNvPr>
              <p:cNvSpPr txBox="1"/>
              <p:nvPr/>
            </p:nvSpPr>
            <p:spPr>
              <a:xfrm>
                <a:off x="224313" y="3449960"/>
                <a:ext cx="1985487" cy="5524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16F275-172C-1E9D-207E-91F81E9BC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13" y="3449960"/>
                <a:ext cx="1985487" cy="552459"/>
              </a:xfrm>
              <a:prstGeom prst="rect">
                <a:avLst/>
              </a:prstGeom>
              <a:blipFill>
                <a:blip r:embed="rId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04E6D9-123E-4964-6679-159CEDBE180B}"/>
                  </a:ext>
                </a:extLst>
              </p:cNvPr>
              <p:cNvSpPr txBox="1"/>
              <p:nvPr/>
            </p:nvSpPr>
            <p:spPr>
              <a:xfrm>
                <a:off x="224313" y="4222955"/>
                <a:ext cx="36661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800" b="0" i="0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det</m:t>
                          </m:r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⁡(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en-US" sz="1800" b="0" i="0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r>
                        <a:rPr lang="en-US" b="0" i="1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38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b="0" i="1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10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r>
                        <a:rPr lang="en-US" b="0" i="1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10=14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04E6D9-123E-4964-6679-159CEDBE1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13" y="4222955"/>
                <a:ext cx="3666174" cy="369332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5B17D9-A212-1B49-352C-4DD828D3C846}"/>
                  </a:ext>
                </a:extLst>
              </p:cNvPr>
              <p:cNvSpPr txBox="1"/>
              <p:nvPr/>
            </p:nvSpPr>
            <p:spPr>
              <a:xfrm>
                <a:off x="160974" y="4755344"/>
                <a:ext cx="5325426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 kern="1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kern="1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 kern="1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38</m:t>
                                </m:r>
                              </m:e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−10</m:t>
                                </m:r>
                              </m:e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kern="10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2.71</m:t>
                                </m:r>
                              </m:e>
                              <m:e>
                                <m:r>
                                  <a:rPr lang="en-US" b="0" i="1" kern="10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−0.71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b="0" i="1" kern="10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0.71</m:t>
                                </m:r>
                              </m:e>
                              <m:e>
                                <m:r>
                                  <a:rPr lang="en-US" b="0" i="1" kern="10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0.21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5B17D9-A212-1B49-352C-4DD828D3C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74" y="4755344"/>
                <a:ext cx="5325426" cy="610936"/>
              </a:xfrm>
              <a:prstGeom prst="rect">
                <a:avLst/>
              </a:prstGeom>
              <a:blipFill>
                <a:blip r:embed="rId5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079591-8FAF-263B-8D49-DF5C30D7E31A}"/>
                  </a:ext>
                </a:extLst>
              </p:cNvPr>
              <p:cNvSpPr txBox="1"/>
              <p:nvPr/>
            </p:nvSpPr>
            <p:spPr>
              <a:xfrm>
                <a:off x="-80488" y="5664337"/>
                <a:ext cx="2595087" cy="5524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079591-8FAF-263B-8D49-DF5C30D7E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0488" y="5664337"/>
                <a:ext cx="2595087" cy="552459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BA175DA-03E6-674F-C63E-188B8FC83520}"/>
                  </a:ext>
                </a:extLst>
              </p:cNvPr>
              <p:cNvSpPr txBox="1"/>
              <p:nvPr/>
            </p:nvSpPr>
            <p:spPr>
              <a:xfrm>
                <a:off x="3352800" y="5663503"/>
                <a:ext cx="4613562" cy="5532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sz="180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−2.27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1.77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BA175DA-03E6-674F-C63E-188B8FC83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5663503"/>
                <a:ext cx="4613562" cy="553293"/>
              </a:xfrm>
              <a:prstGeom prst="rect">
                <a:avLst/>
              </a:prstGeom>
              <a:blipFill>
                <a:blip r:embed="rId7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BD5895C-0524-DB4B-ABE3-710F9DF62104}"/>
                  </a:ext>
                </a:extLst>
              </p14:cNvPr>
              <p14:cNvContentPartPr/>
              <p14:nvPr/>
            </p14:nvContentPartPr>
            <p14:xfrm>
              <a:off x="1435320" y="2362320"/>
              <a:ext cx="4509360" cy="42361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BD5895C-0524-DB4B-ABE3-710F9DF6210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25960" y="2352960"/>
                <a:ext cx="4528080" cy="425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2493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Midterm</a:t>
            </a:r>
            <a:endParaRPr cap="small" spc="65" dirty="0"/>
          </a:p>
        </p:txBody>
      </p:sp>
      <p:sp>
        <p:nvSpPr>
          <p:cNvPr id="3" name="object 3"/>
          <p:cNvSpPr txBox="1"/>
          <p:nvPr/>
        </p:nvSpPr>
        <p:spPr>
          <a:xfrm>
            <a:off x="765810" y="1786630"/>
            <a:ext cx="7783321" cy="809837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2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Q2. </a:t>
            </a:r>
            <a:r>
              <a:rPr lang="en-US" sz="2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a model with a given weights estimate bias, variance, and MSE on a following dataset : 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23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DCCDE4-A696-0641-79A0-26625BFDCD93}"/>
                  </a:ext>
                </a:extLst>
              </p:cNvPr>
              <p:cNvSpPr txBox="1"/>
              <p:nvPr/>
            </p:nvSpPr>
            <p:spPr>
              <a:xfrm>
                <a:off x="440377" y="2891277"/>
                <a:ext cx="3039426" cy="13312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−41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7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−0.5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28600" marR="0" algn="just">
                  <a:spcBef>
                    <a:spcPts val="0"/>
                  </a:spcBef>
                  <a:spcAft>
                    <a:spcPts val="0"/>
                  </a:spcAft>
                </a:pPr>
                <a:endParaRPr lang="en-US" sz="1800" i="1" kern="1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DCCDE4-A696-0641-79A0-26625BFDC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377" y="2891277"/>
                <a:ext cx="3039426" cy="13312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FDFC2ED-A8FA-2224-565B-2BCB222C33A0}"/>
                  </a:ext>
                </a:extLst>
              </p:cNvPr>
              <p:cNvSpPr txBox="1"/>
              <p:nvPr/>
            </p:nvSpPr>
            <p:spPr>
              <a:xfrm>
                <a:off x="2679563" y="3000382"/>
                <a:ext cx="4613562" cy="8130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sz="180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1.5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.5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FDFC2ED-A8FA-2224-565B-2BCB222C3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563" y="3000382"/>
                <a:ext cx="4613562" cy="8130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5BE3B4-3BE4-624E-DFC2-D8702C40EFBD}"/>
                  </a:ext>
                </a:extLst>
              </p:cNvPr>
              <p:cNvSpPr txBox="1"/>
              <p:nvPr/>
            </p:nvSpPr>
            <p:spPr>
              <a:xfrm>
                <a:off x="3209612" y="2959246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 err="1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5BE3B4-3BE4-624E-DFC2-D8702C40E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9612" y="2959246"/>
                <a:ext cx="914400" cy="914400"/>
              </a:xfrm>
              <a:prstGeom prst="rect">
                <a:avLst/>
              </a:prstGeom>
              <a:blipFill>
                <a:blip r:embed="rId5"/>
                <a:stretch>
                  <a:fillRect l="-4110" t="-1370" b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2DCD98C-91AA-6A07-CF1B-EC0C9EBC00AE}"/>
                  </a:ext>
                </a:extLst>
              </p:cNvPr>
              <p:cNvSpPr txBox="1"/>
              <p:nvPr/>
            </p:nvSpPr>
            <p:spPr>
              <a:xfrm>
                <a:off x="5838255" y="4648200"/>
                <a:ext cx="2810130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𝑀𝑆𝐸</m:t>
                      </m:r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2DCD98C-91AA-6A07-CF1B-EC0C9EBC0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255" y="4648200"/>
                <a:ext cx="2810130" cy="848566"/>
              </a:xfrm>
              <a:prstGeom prst="rect">
                <a:avLst/>
              </a:prstGeom>
              <a:blipFill>
                <a:blip r:embed="rId6"/>
                <a:stretch>
                  <a:fillRect t="-101493" b="-155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D71F398-19B9-7BF0-AE18-4793D6284FB2}"/>
                  </a:ext>
                </a:extLst>
              </p:cNvPr>
              <p:cNvSpPr txBox="1"/>
              <p:nvPr/>
            </p:nvSpPr>
            <p:spPr>
              <a:xfrm>
                <a:off x="5838255" y="2374142"/>
                <a:ext cx="3039426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𝐵𝑖𝑎𝑠</m:t>
                      </m:r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18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b="0" i="1" kern="10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b="0" i="1" kern="10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D71F398-19B9-7BF0-AE18-4793D6284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255" y="2374142"/>
                <a:ext cx="3039426" cy="848566"/>
              </a:xfrm>
              <a:prstGeom prst="rect">
                <a:avLst/>
              </a:prstGeom>
              <a:blipFill>
                <a:blip r:embed="rId7"/>
                <a:stretch>
                  <a:fillRect t="-98529" b="-1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7483DEC-F0A9-2F33-F391-1183D562E3DA}"/>
                  </a:ext>
                </a:extLst>
              </p:cNvPr>
              <p:cNvSpPr txBox="1"/>
              <p:nvPr/>
            </p:nvSpPr>
            <p:spPr>
              <a:xfrm>
                <a:off x="5876670" y="3511171"/>
                <a:ext cx="2810130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𝑉𝑎𝑟</m:t>
                      </m:r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 kern="10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 kern="10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8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7483DEC-F0A9-2F33-F391-1183D562E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6670" y="3511171"/>
                <a:ext cx="2810130" cy="848566"/>
              </a:xfrm>
              <a:prstGeom prst="rect">
                <a:avLst/>
              </a:prstGeom>
              <a:blipFill>
                <a:blip r:embed="rId8"/>
                <a:stretch>
                  <a:fillRect t="-100000" b="-1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F90824D-2C9D-8E4D-73EE-ECCD550CD866}"/>
                  </a:ext>
                </a:extLst>
              </p14:cNvPr>
              <p14:cNvContentPartPr/>
              <p14:nvPr/>
            </p14:nvContentPartPr>
            <p14:xfrm>
              <a:off x="857520" y="4552920"/>
              <a:ext cx="5245200" cy="19054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F90824D-2C9D-8E4D-73EE-ECCD550CD86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48160" y="4543560"/>
                <a:ext cx="5263920" cy="192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4082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664F00E-6284-2396-9318-F5B415760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B2293B2-2305-E971-1942-1135A51EA9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76071"/>
            <a:ext cx="8229600" cy="966931"/>
          </a:xfrm>
          <a:prstGeom prst="rect">
            <a:avLst/>
          </a:prstGeom>
        </p:spPr>
        <p:txBody>
          <a:bodyPr vert="horz" wrap="square" lIns="0" tIns="469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Midterm</a:t>
            </a:r>
            <a:endParaRPr cap="small" spc="65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13D1F4C-8EB8-506E-A573-6F5F9429C052}"/>
              </a:ext>
            </a:extLst>
          </p:cNvPr>
          <p:cNvSpPr txBox="1"/>
          <p:nvPr/>
        </p:nvSpPr>
        <p:spPr>
          <a:xfrm>
            <a:off x="765810" y="1786630"/>
            <a:ext cx="7783321" cy="809837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2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Q2. </a:t>
            </a:r>
            <a:r>
              <a:rPr lang="en-US" sz="2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a model with a given weights estimate bias, variance, and MSE on a following dataset : 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FAA61AA-689C-72BD-CD2C-60BCEABC10B4}"/>
              </a:ext>
            </a:extLst>
          </p:cNvPr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23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BBF56F-D9FF-4D81-BCAC-796FD708D101}"/>
                  </a:ext>
                </a:extLst>
              </p:cNvPr>
              <p:cNvSpPr txBox="1"/>
              <p:nvPr/>
            </p:nvSpPr>
            <p:spPr>
              <a:xfrm>
                <a:off x="440377" y="2891277"/>
                <a:ext cx="3039426" cy="13312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−41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7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−0.5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28600" marR="0" algn="just">
                  <a:spcBef>
                    <a:spcPts val="0"/>
                  </a:spcBef>
                  <a:spcAft>
                    <a:spcPts val="0"/>
                  </a:spcAft>
                </a:pPr>
                <a:endParaRPr lang="en-US" sz="1800" i="1" kern="1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BBF56F-D9FF-4D81-BCAC-796FD708D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377" y="2891277"/>
                <a:ext cx="3039426" cy="13312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A46786-BD14-2B17-8914-DA54A21449A6}"/>
                  </a:ext>
                </a:extLst>
              </p:cNvPr>
              <p:cNvSpPr txBox="1"/>
              <p:nvPr/>
            </p:nvSpPr>
            <p:spPr>
              <a:xfrm>
                <a:off x="2679563" y="3000382"/>
                <a:ext cx="4613562" cy="8130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sz="180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1.5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.5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b="0" i="1" kern="100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A46786-BD14-2B17-8914-DA54A2144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563" y="3000382"/>
                <a:ext cx="4613562" cy="8130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19A2DF-86F9-9F35-CAFA-C09A44D10562}"/>
                  </a:ext>
                </a:extLst>
              </p:cNvPr>
              <p:cNvSpPr txBox="1"/>
              <p:nvPr/>
            </p:nvSpPr>
            <p:spPr>
              <a:xfrm>
                <a:off x="3209612" y="2959246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 err="1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19A2DF-86F9-9F35-CAFA-C09A44D10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9612" y="2959246"/>
                <a:ext cx="914400" cy="914400"/>
              </a:xfrm>
              <a:prstGeom prst="rect">
                <a:avLst/>
              </a:prstGeom>
              <a:blipFill>
                <a:blip r:embed="rId5"/>
                <a:stretch>
                  <a:fillRect l="-4110" t="-1370" b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DBBBBD6-63EA-352E-7EC0-264906B0C17A}"/>
                  </a:ext>
                </a:extLst>
              </p:cNvPr>
              <p:cNvSpPr txBox="1"/>
              <p:nvPr/>
            </p:nvSpPr>
            <p:spPr>
              <a:xfrm>
                <a:off x="5838255" y="4648200"/>
                <a:ext cx="2810130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𝑀𝑆𝐸</m:t>
                      </m:r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DBBBBD6-63EA-352E-7EC0-264906B0C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255" y="4648200"/>
                <a:ext cx="2810130" cy="848566"/>
              </a:xfrm>
              <a:prstGeom prst="rect">
                <a:avLst/>
              </a:prstGeom>
              <a:blipFill>
                <a:blip r:embed="rId6"/>
                <a:stretch>
                  <a:fillRect t="-101493" b="-155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44EB18-FF63-097F-563B-6339C23F3FE3}"/>
                  </a:ext>
                </a:extLst>
              </p:cNvPr>
              <p:cNvSpPr txBox="1"/>
              <p:nvPr/>
            </p:nvSpPr>
            <p:spPr>
              <a:xfrm>
                <a:off x="5838255" y="2374142"/>
                <a:ext cx="3039426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𝐵𝑖𝑎𝑠</m:t>
                      </m:r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18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b="0" i="1" kern="10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b="0" i="1" kern="10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44EB18-FF63-097F-563B-6339C23F3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255" y="2374142"/>
                <a:ext cx="3039426" cy="848566"/>
              </a:xfrm>
              <a:prstGeom prst="rect">
                <a:avLst/>
              </a:prstGeom>
              <a:blipFill>
                <a:blip r:embed="rId7"/>
                <a:stretch>
                  <a:fillRect t="-98529" b="-1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C615CA6-448A-019B-021D-F5D1AB803D92}"/>
                  </a:ext>
                </a:extLst>
              </p:cNvPr>
              <p:cNvSpPr txBox="1"/>
              <p:nvPr/>
            </p:nvSpPr>
            <p:spPr>
              <a:xfrm>
                <a:off x="5876670" y="3511171"/>
                <a:ext cx="2810130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𝑉𝑎𝑟</m:t>
                      </m:r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 kern="10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 kern="10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800" b="0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C615CA6-448A-019B-021D-F5D1AB803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6670" y="3511171"/>
                <a:ext cx="2810130" cy="848566"/>
              </a:xfrm>
              <a:prstGeom prst="rect">
                <a:avLst/>
              </a:prstGeom>
              <a:blipFill>
                <a:blip r:embed="rId8"/>
                <a:stretch>
                  <a:fillRect t="-100000" b="-1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D6728E0-B47D-3521-18D5-E3C379868A0E}"/>
                  </a:ext>
                </a:extLst>
              </p14:cNvPr>
              <p14:cNvContentPartPr/>
              <p14:nvPr/>
            </p14:nvContentPartPr>
            <p14:xfrm>
              <a:off x="1134620" y="2557506"/>
              <a:ext cx="7994520" cy="4191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D6728E0-B47D-3521-18D5-E3C379868A0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25260" y="2548146"/>
                <a:ext cx="8013240" cy="421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4185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PI">
  <a:themeElements>
    <a:clrScheme name="Custom 56">
      <a:dk1>
        <a:sysClr val="windowText" lastClr="000000"/>
      </a:dk1>
      <a:lt1>
        <a:sysClr val="window" lastClr="FFFFFF"/>
      </a:lt1>
      <a:dk2>
        <a:srgbClr val="6D6D6D"/>
      </a:dk2>
      <a:lt2>
        <a:srgbClr val="AB192D"/>
      </a:lt2>
      <a:accent1>
        <a:srgbClr val="AB192D"/>
      </a:accent1>
      <a:accent2>
        <a:srgbClr val="B2B7BB"/>
      </a:accent2>
      <a:accent3>
        <a:srgbClr val="2C6A8C"/>
      </a:accent3>
      <a:accent4>
        <a:srgbClr val="B7A079"/>
      </a:accent4>
      <a:accent5>
        <a:srgbClr val="46A0DC"/>
      </a:accent5>
      <a:accent6>
        <a:srgbClr val="6D6D6D"/>
      </a:accent6>
      <a:hlink>
        <a:srgbClr val="46A0DC"/>
      </a:hlink>
      <a:folHlink>
        <a:srgbClr val="808DA9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>
    <a:spDef>
      <a:spPr bwMode="auto">
        <a:solidFill>
          <a:schemeClr val="accent2"/>
        </a:solidFill>
        <a:ln w="12700" cap="sq" algn="ctr">
          <a:solidFill>
            <a:schemeClr val="tx2"/>
          </a:solidFill>
          <a:miter lim="800000"/>
          <a:headEnd/>
          <a:tailEnd/>
        </a:ln>
        <a:effectLst/>
      </a:spPr>
      <a:bodyPr wrap="none" anchor="ctr"/>
      <a:lstStyle>
        <a:defPPr algn="ctr">
          <a:defRPr sz="1600" dirty="0" smtClean="0">
            <a:solidFill>
              <a:schemeClr val="bg1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 algn="ctr"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WPI" id="{B0B12548-DAA8-5642-9A42-538A74540A84}" vid="{0F0B0552-B88C-6640-9318-D1C19E12F89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WPI</Template>
  <TotalTime>27429</TotalTime>
  <Words>2727</Words>
  <Application>Microsoft Macintosh PowerPoint</Application>
  <PresentationFormat>On-screen Show (4:3)</PresentationFormat>
  <Paragraphs>567</Paragraphs>
  <Slides>64</Slides>
  <Notes>32</Notes>
  <HiddenSlides>4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6" baseType="lpstr">
      <vt:lpstr>Arial</vt:lpstr>
      <vt:lpstr>Calibri</vt:lpstr>
      <vt:lpstr>Cambria Math</vt:lpstr>
      <vt:lpstr>Century Schoolbook</vt:lpstr>
      <vt:lpstr>Courier New</vt:lpstr>
      <vt:lpstr>STIXGeneral</vt:lpstr>
      <vt:lpstr>Times New Roman</vt:lpstr>
      <vt:lpstr>Verdana</vt:lpstr>
      <vt:lpstr>Wingdings</vt:lpstr>
      <vt:lpstr>Wingdings 2</vt:lpstr>
      <vt:lpstr>WPI</vt:lpstr>
      <vt:lpstr>Equation</vt:lpstr>
      <vt:lpstr>CSP571 Data Preparation and Analysis</vt:lpstr>
      <vt:lpstr>Midterm. Written Part</vt:lpstr>
      <vt:lpstr>Midterm. Written Part</vt:lpstr>
      <vt:lpstr>Midterm. Written Part</vt:lpstr>
      <vt:lpstr>Midterm. Written Part</vt:lpstr>
      <vt:lpstr>Midterm. Written Part</vt:lpstr>
      <vt:lpstr>Midterm. Written Part</vt:lpstr>
      <vt:lpstr>Midterm</vt:lpstr>
      <vt:lpstr>Midterm</vt:lpstr>
      <vt:lpstr>Midterm</vt:lpstr>
      <vt:lpstr>Midterm</vt:lpstr>
      <vt:lpstr>Midterm</vt:lpstr>
      <vt:lpstr>Midterm</vt:lpstr>
      <vt:lpstr>Midterm</vt:lpstr>
      <vt:lpstr>Midterm</vt:lpstr>
      <vt:lpstr>Midterm</vt:lpstr>
      <vt:lpstr>Midterm</vt:lpstr>
      <vt:lpstr>Bias / Variance Tradeoff</vt:lpstr>
      <vt:lpstr>Midterm</vt:lpstr>
      <vt:lpstr>Bias / Variance Tradeoff</vt:lpstr>
      <vt:lpstr>Midterm</vt:lpstr>
      <vt:lpstr>Cross-Validation</vt:lpstr>
      <vt:lpstr>Grouped Cross-Validation</vt:lpstr>
      <vt:lpstr>Imbalanced Dataset</vt:lpstr>
      <vt:lpstr>Midterm</vt:lpstr>
      <vt:lpstr>Midterm</vt:lpstr>
      <vt:lpstr>Midterm</vt:lpstr>
      <vt:lpstr>Regularization</vt:lpstr>
      <vt:lpstr>Midterm</vt:lpstr>
      <vt:lpstr>Regularization</vt:lpstr>
      <vt:lpstr>Midterm</vt:lpstr>
      <vt:lpstr>Midterm</vt:lpstr>
      <vt:lpstr>Midterm</vt:lpstr>
      <vt:lpstr>Area Under the Curve (AUC)</vt:lpstr>
      <vt:lpstr>AUC Example</vt:lpstr>
      <vt:lpstr>Midterm</vt:lpstr>
      <vt:lpstr>Recall – True Positive Rate – Sensitivity</vt:lpstr>
      <vt:lpstr>Midterm</vt:lpstr>
      <vt:lpstr>Midterm</vt:lpstr>
      <vt:lpstr>Midterm</vt:lpstr>
      <vt:lpstr>Midterm</vt:lpstr>
      <vt:lpstr>How to Validate?</vt:lpstr>
      <vt:lpstr>Midterm</vt:lpstr>
      <vt:lpstr>Midterm</vt:lpstr>
      <vt:lpstr>Marks</vt:lpstr>
      <vt:lpstr>Channels</vt:lpstr>
      <vt:lpstr>Midterm</vt:lpstr>
      <vt:lpstr>Relative vs. Absolute</vt:lpstr>
      <vt:lpstr>Midterm</vt:lpstr>
      <vt:lpstr>Occlusion Hides Information</vt:lpstr>
      <vt:lpstr>Perspective Distortion</vt:lpstr>
      <vt:lpstr>Midterm</vt:lpstr>
      <vt:lpstr>Midterm</vt:lpstr>
      <vt:lpstr>Midterm</vt:lpstr>
      <vt:lpstr>K-Means</vt:lpstr>
      <vt:lpstr>K-Means</vt:lpstr>
      <vt:lpstr>K-Means</vt:lpstr>
      <vt:lpstr>Midterm</vt:lpstr>
      <vt:lpstr>Hierarchical Clustering</vt:lpstr>
      <vt:lpstr>Hierarchical Clustering Distances</vt:lpstr>
      <vt:lpstr>Single Link (Min Distance)</vt:lpstr>
      <vt:lpstr>Linkage Comparison</vt:lpstr>
      <vt:lpstr>Midterm</vt:lpstr>
      <vt:lpstr>Spectral Clustering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583 - Probabilistic Graphical Models</dc:title>
  <dc:creator>Mustafa</dc:creator>
  <cp:lastModifiedBy>Narykov, Oleksandr</cp:lastModifiedBy>
  <cp:revision>1363</cp:revision>
  <dcterms:created xsi:type="dcterms:W3CDTF">2011-08-15T21:03:01Z</dcterms:created>
  <dcterms:modified xsi:type="dcterms:W3CDTF">2024-10-16T03:12:26Z</dcterms:modified>
</cp:coreProperties>
</file>